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3" r:id="rId1"/>
  </p:sldMasterIdLst>
  <p:notesMasterIdLst>
    <p:notesMasterId r:id="rId11"/>
  </p:notesMasterIdLst>
  <p:sldIdLst>
    <p:sldId id="256" r:id="rId2"/>
    <p:sldId id="264" r:id="rId3"/>
    <p:sldId id="263" r:id="rId4"/>
    <p:sldId id="268" r:id="rId5"/>
    <p:sldId id="265" r:id="rId6"/>
    <p:sldId id="271" r:id="rId7"/>
    <p:sldId id="272" r:id="rId8"/>
    <p:sldId id="267" r:id="rId9"/>
    <p:sldId id="262" r:id="rId10"/>
  </p:sldIdLst>
  <p:sldSz cx="12192000" cy="6858000"/>
  <p:notesSz cx="6858000" cy="9144000"/>
  <p:embeddedFontLs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Century Gothic" panose="020B0502020202020204" pitchFamily="34" charset="0"/>
      <p:regular r:id="rId16"/>
      <p:bold r:id="rId17"/>
      <p:italic r:id="rId18"/>
      <p:boldItalic r:id="rId19"/>
    </p:embeddedFont>
    <p:embeddedFont>
      <p:font typeface="Helvetica Neue" panose="02000503000000020004" pitchFamily="2" charset="0"/>
      <p:regular r:id="rId20"/>
      <p:bold r:id="rId21"/>
      <p:italic r:id="rId22"/>
      <p:boldItalic r:id="rId23"/>
    </p:embeddedFont>
    <p:embeddedFont>
      <p:font typeface="Merriweather Sans" pitchFamily="2" charset="77"/>
      <p:regular r:id="rId24"/>
      <p:bold r:id="rId25"/>
      <p:italic r:id="rId26"/>
      <p:boldItalic r:id="rId27"/>
    </p:embeddedFont>
    <p:embeddedFont>
      <p:font typeface="Open Sans" panose="020B0606030504020204" pitchFamily="34" charset="0"/>
      <p:regular r:id="rId28"/>
      <p:bold r:id="rId29"/>
      <p:italic r:id="rId30"/>
      <p:boldItalic r:id="rId31"/>
    </p:embeddedFont>
    <p:embeddedFont>
      <p:font typeface="Open Sans SemiBold" panose="020F0502020204030204" pitchFamily="34" charset="0"/>
      <p:regular r:id="rId32"/>
      <p:bold r:id="rId33"/>
      <p:italic r:id="rId34"/>
      <p:boldItalic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aron Durbin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239FD79-BA08-4128-9F5B-916A27823634}">
  <a:tblStyle styleId="{8239FD79-BA08-4128-9F5B-916A2782363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262"/>
    <p:restoredTop sz="97727"/>
  </p:normalViewPr>
  <p:slideViewPr>
    <p:cSldViewPr snapToGrid="0" snapToObjects="1">
      <p:cViewPr varScale="1">
        <p:scale>
          <a:sx n="207" d="100"/>
          <a:sy n="207" d="100"/>
        </p:scale>
        <p:origin x="180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font" Target="fonts/font15.fntdata"/><Relationship Id="rId39" Type="http://schemas.openxmlformats.org/officeDocument/2006/relationships/theme" Target="theme/theme1.xml"/><Relationship Id="rId21" Type="http://schemas.openxmlformats.org/officeDocument/2006/relationships/font" Target="fonts/font10.fntdata"/><Relationship Id="rId34" Type="http://schemas.openxmlformats.org/officeDocument/2006/relationships/font" Target="fonts/font23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font" Target="fonts/font14.fntdata"/><Relationship Id="rId33" Type="http://schemas.openxmlformats.org/officeDocument/2006/relationships/font" Target="fonts/font22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29" Type="http://schemas.openxmlformats.org/officeDocument/2006/relationships/font" Target="fonts/font1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font" Target="fonts/font13.fntdata"/><Relationship Id="rId32" Type="http://schemas.openxmlformats.org/officeDocument/2006/relationships/font" Target="fonts/font21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28" Type="http://schemas.openxmlformats.org/officeDocument/2006/relationships/font" Target="fonts/font17.fntdata"/><Relationship Id="rId36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31" Type="http://schemas.openxmlformats.org/officeDocument/2006/relationships/font" Target="fonts/font2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font" Target="fonts/font16.fntdata"/><Relationship Id="rId30" Type="http://schemas.openxmlformats.org/officeDocument/2006/relationships/font" Target="fonts/font19.fntdata"/><Relationship Id="rId35" Type="http://schemas.openxmlformats.org/officeDocument/2006/relationships/font" Target="fonts/font24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lists.riscv.org/g/tech-external-debug-security/topic/tg_meeting_nov_15/102601350?p=,,,20,0,0,0::recentpostdate/sticky,,,20,2,0,102601350,previd%3D1700053881774901524,nextid%3D1697955034780248418&amp;previd=1700053881774901524&amp;nextid=1697955034780248418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ba1df9ff0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ba1df9ff0c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gba1df9ff0c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ba1df9ff0c_0_3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ba1df9ff0c_0_3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" name="Google Shape;410;gba1df9ff0c_0_3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b="0" i="0" u="sng" strike="noStrike" dirty="0">
                <a:solidFill>
                  <a:srgbClr val="337AB7"/>
                </a:solidFill>
                <a:effectLst/>
                <a:latin typeface="Helvetica Neue" panose="02000503000000020004" pitchFamily="2" charset="0"/>
                <a:hlinkClick r:id="rId3"/>
              </a:rPr>
            </a:br>
            <a:br>
              <a:rPr lang="en-US" dirty="0"/>
            </a:br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190411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N" dirty="0"/>
              <a:t>AI – Joe to Provide link to the existing draft in the notes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711030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1075ab111b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1075ab111b5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" name="Google Shape;404;g1075ab111b5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"/>
          <p:cNvSpPr/>
          <p:nvPr/>
        </p:nvSpPr>
        <p:spPr>
          <a:xfrm>
            <a:off x="-16" y="0"/>
            <a:ext cx="12192000" cy="6858000"/>
          </a:xfrm>
          <a:prstGeom prst="rect">
            <a:avLst/>
          </a:prstGeom>
          <a:solidFill>
            <a:srgbClr val="0A3799">
              <a:alpha val="56862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"/>
          <p:cNvSpPr txBox="1">
            <a:spLocks noGrp="1"/>
          </p:cNvSpPr>
          <p:nvPr>
            <p:ph type="ctrTitle"/>
          </p:nvPr>
        </p:nvSpPr>
        <p:spPr>
          <a:xfrm>
            <a:off x="797133" y="2528565"/>
            <a:ext cx="10712100" cy="28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ubTitle" idx="1"/>
          </p:nvPr>
        </p:nvSpPr>
        <p:spPr>
          <a:xfrm>
            <a:off x="797128" y="5378116"/>
            <a:ext cx="10712100" cy="6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72C"/>
              </a:buClr>
              <a:buSzPts val="3200"/>
              <a:buNone/>
              <a:defRPr sz="3200">
                <a:solidFill>
                  <a:srgbClr val="FFC72C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17" name="Google Shape;17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68301" y="1272159"/>
            <a:ext cx="5055368" cy="80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_HEADER_2">
  <p:cSld name="SECTION_HEADER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1"/>
          <p:cNvSpPr/>
          <p:nvPr/>
        </p:nvSpPr>
        <p:spPr>
          <a:xfrm>
            <a:off x="-16" y="0"/>
            <a:ext cx="12192000" cy="6858000"/>
          </a:xfrm>
          <a:prstGeom prst="rect">
            <a:avLst/>
          </a:prstGeom>
          <a:solidFill>
            <a:srgbClr val="0A3799">
              <a:alpha val="56862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11"/>
          <p:cNvSpPr txBox="1">
            <a:spLocks noGrp="1"/>
          </p:cNvSpPr>
          <p:nvPr>
            <p:ph type="sldNum" idx="12"/>
          </p:nvPr>
        </p:nvSpPr>
        <p:spPr>
          <a:xfrm>
            <a:off x="11285177" y="6180590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9" name="Google Shape;69;p11"/>
          <p:cNvSpPr/>
          <p:nvPr/>
        </p:nvSpPr>
        <p:spPr>
          <a:xfrm>
            <a:off x="0" y="0"/>
            <a:ext cx="5752800" cy="6858000"/>
          </a:xfrm>
          <a:prstGeom prst="rect">
            <a:avLst/>
          </a:prstGeom>
          <a:solidFill>
            <a:srgbClr val="FFC72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endParaRPr sz="48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0" name="Google Shape;70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1600" y="6325095"/>
            <a:ext cx="1947534" cy="30990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1"/>
          <p:cNvSpPr txBox="1">
            <a:spLocks noGrp="1"/>
          </p:cNvSpPr>
          <p:nvPr>
            <p:ph type="title"/>
          </p:nvPr>
        </p:nvSpPr>
        <p:spPr>
          <a:xfrm>
            <a:off x="265833" y="274333"/>
            <a:ext cx="5246400" cy="59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_5_1">
  <p:cSld name="CUSTOM_5_1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2"/>
          <p:cNvPicPr preferRelativeResize="0"/>
          <p:nvPr/>
        </p:nvPicPr>
        <p:blipFill rotWithShape="1">
          <a:blip r:embed="rId2">
            <a:alphaModFix amt="8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3" y="0"/>
            <a:ext cx="639367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2"/>
          <p:cNvSpPr/>
          <p:nvPr/>
        </p:nvSpPr>
        <p:spPr>
          <a:xfrm>
            <a:off x="6439200" y="0"/>
            <a:ext cx="5752800" cy="68580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3799"/>
              </a:gs>
            </a:gsLst>
            <a:lin ang="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endParaRPr sz="48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>
            <a:off x="6705033" y="274333"/>
            <a:ext cx="5246400" cy="63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76" name="Google Shape;76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1600" y="6325095"/>
            <a:ext cx="1947534" cy="30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_HEADER_2_1">
  <p:cSld name="SECTION_HEADER_2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3"/>
          <p:cNvSpPr/>
          <p:nvPr/>
        </p:nvSpPr>
        <p:spPr>
          <a:xfrm>
            <a:off x="-16" y="0"/>
            <a:ext cx="12192000" cy="6858000"/>
          </a:xfrm>
          <a:prstGeom prst="rect">
            <a:avLst/>
          </a:prstGeom>
          <a:solidFill>
            <a:srgbClr val="0A3799">
              <a:alpha val="56862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13"/>
          <p:cNvSpPr txBox="1">
            <a:spLocks noGrp="1"/>
          </p:cNvSpPr>
          <p:nvPr>
            <p:ph type="sldNum" idx="12"/>
          </p:nvPr>
        </p:nvSpPr>
        <p:spPr>
          <a:xfrm>
            <a:off x="11285177" y="6180590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0" name="Google Shape;80;p13"/>
          <p:cNvSpPr/>
          <p:nvPr/>
        </p:nvSpPr>
        <p:spPr>
          <a:xfrm>
            <a:off x="0" y="0"/>
            <a:ext cx="57528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endParaRPr sz="48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1" name="Google Shape;81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1600" y="6325095"/>
            <a:ext cx="1947534" cy="309900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3"/>
          <p:cNvSpPr txBox="1">
            <a:spLocks noGrp="1"/>
          </p:cNvSpPr>
          <p:nvPr>
            <p:ph type="title"/>
          </p:nvPr>
        </p:nvSpPr>
        <p:spPr>
          <a:xfrm>
            <a:off x="265833" y="274333"/>
            <a:ext cx="5246400" cy="59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_1_1_1">
  <p:cSld name="CUSTOM_1_1_1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4"/>
          <p:cNvPicPr preferRelativeResize="0"/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6702699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4"/>
          <p:cNvSpPr txBox="1"/>
          <p:nvPr/>
        </p:nvSpPr>
        <p:spPr>
          <a:xfrm>
            <a:off x="0" y="0"/>
            <a:ext cx="6702900" cy="6858000"/>
          </a:xfrm>
          <a:prstGeom prst="rect">
            <a:avLst/>
          </a:prstGeom>
          <a:solidFill>
            <a:srgbClr val="0A6B7C">
              <a:alpha val="29019"/>
            </a:srgbClr>
          </a:solidFill>
          <a:ln>
            <a:noFill/>
          </a:ln>
        </p:spPr>
        <p:txBody>
          <a:bodyPr spcFirstLastPara="1" wrap="square" lIns="487675" tIns="60925" rIns="487675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14"/>
          <p:cNvSpPr/>
          <p:nvPr/>
        </p:nvSpPr>
        <p:spPr>
          <a:xfrm>
            <a:off x="6702800" y="0"/>
            <a:ext cx="54891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endParaRPr sz="48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14"/>
          <p:cNvSpPr txBox="1">
            <a:spLocks noGrp="1"/>
          </p:cNvSpPr>
          <p:nvPr>
            <p:ph type="title"/>
          </p:nvPr>
        </p:nvSpPr>
        <p:spPr>
          <a:xfrm>
            <a:off x="6792000" y="219000"/>
            <a:ext cx="5246400" cy="64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endParaRPr/>
          </a:p>
        </p:txBody>
      </p:sp>
      <p:pic>
        <p:nvPicPr>
          <p:cNvPr id="88" name="Google Shape;88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1600" y="6325095"/>
            <a:ext cx="1947534" cy="30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_3_1_2">
  <p:cSld name="CUSTOM_3_1_2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5"/>
          <p:cNvPicPr preferRelativeResize="0"/>
          <p:nvPr/>
        </p:nvPicPr>
        <p:blipFill rotWithShape="1">
          <a:blip r:embed="rId2">
            <a:alphaModFix amt="85000"/>
          </a:blip>
          <a:srcRect/>
          <a:stretch/>
        </p:blipFill>
        <p:spPr>
          <a:xfrm>
            <a:off x="-4" y="0"/>
            <a:ext cx="5738070" cy="6858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1600" y="6325095"/>
            <a:ext cx="1947534" cy="30990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5"/>
          <p:cNvSpPr/>
          <p:nvPr/>
        </p:nvSpPr>
        <p:spPr>
          <a:xfrm>
            <a:off x="5738067" y="0"/>
            <a:ext cx="6453900" cy="6858000"/>
          </a:xfrm>
          <a:prstGeom prst="rect">
            <a:avLst/>
          </a:prstGeom>
          <a:solidFill>
            <a:srgbClr val="0A379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endParaRPr sz="48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15"/>
          <p:cNvSpPr txBox="1">
            <a:spLocks noGrp="1"/>
          </p:cNvSpPr>
          <p:nvPr>
            <p:ph type="title"/>
          </p:nvPr>
        </p:nvSpPr>
        <p:spPr>
          <a:xfrm>
            <a:off x="6036298" y="274333"/>
            <a:ext cx="5886000" cy="63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_2_1_1">
  <p:cSld name="CUSTOM_2_1_1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6"/>
          <p:cNvPicPr preferRelativeResize="0"/>
          <p:nvPr/>
        </p:nvPicPr>
        <p:blipFill rotWithShape="1">
          <a:blip r:embed="rId2">
            <a:alphaModFix amt="79000"/>
          </a:blip>
          <a:srcRect/>
          <a:stretch/>
        </p:blipFill>
        <p:spPr>
          <a:xfrm>
            <a:off x="0" y="0"/>
            <a:ext cx="5738066" cy="6857998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6"/>
          <p:cNvSpPr txBox="1">
            <a:spLocks noGrp="1"/>
          </p:cNvSpPr>
          <p:nvPr>
            <p:ph type="title"/>
          </p:nvPr>
        </p:nvSpPr>
        <p:spPr>
          <a:xfrm>
            <a:off x="5986933" y="232867"/>
            <a:ext cx="6051600" cy="64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endParaRPr/>
          </a:p>
        </p:txBody>
      </p:sp>
      <p:pic>
        <p:nvPicPr>
          <p:cNvPr id="97" name="Google Shape;97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1600" y="6325095"/>
            <a:ext cx="1947534" cy="30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_4_1_1">
  <p:cSld name="CUSTOM_4_1_1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17"/>
          <p:cNvPicPr preferRelativeResize="0"/>
          <p:nvPr/>
        </p:nvPicPr>
        <p:blipFill rotWithShape="1">
          <a:blip r:embed="rId2">
            <a:alphaModFix amt="61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60500" y="0"/>
            <a:ext cx="54315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7"/>
          <p:cNvSpPr txBox="1">
            <a:spLocks noGrp="1"/>
          </p:cNvSpPr>
          <p:nvPr>
            <p:ph type="title"/>
          </p:nvPr>
        </p:nvSpPr>
        <p:spPr>
          <a:xfrm>
            <a:off x="70300" y="151833"/>
            <a:ext cx="6178800" cy="605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endParaRPr/>
          </a:p>
        </p:txBody>
      </p:sp>
      <p:pic>
        <p:nvPicPr>
          <p:cNvPr id="101" name="Google Shape;101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1600" y="6325095"/>
            <a:ext cx="1947534" cy="30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1600" y="6325095"/>
            <a:ext cx="1947534" cy="30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_HEADER_2_1_1_1">
  <p:cSld name="SECTION_HEADER_2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"/>
          <p:cNvSpPr/>
          <p:nvPr/>
        </p:nvSpPr>
        <p:spPr>
          <a:xfrm>
            <a:off x="-16" y="0"/>
            <a:ext cx="12192000" cy="6858000"/>
          </a:xfrm>
          <a:prstGeom prst="rect">
            <a:avLst/>
          </a:prstGeom>
          <a:solidFill>
            <a:srgbClr val="0A3799">
              <a:alpha val="56862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19"/>
          <p:cNvSpPr txBox="1">
            <a:spLocks noGrp="1"/>
          </p:cNvSpPr>
          <p:nvPr>
            <p:ph type="sldNum" idx="12"/>
          </p:nvPr>
        </p:nvSpPr>
        <p:spPr>
          <a:xfrm>
            <a:off x="11285177" y="6180590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8" name="Google Shape;108;p19"/>
          <p:cNvSpPr/>
          <p:nvPr/>
        </p:nvSpPr>
        <p:spPr>
          <a:xfrm>
            <a:off x="0" y="0"/>
            <a:ext cx="5752800" cy="68580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endParaRPr sz="48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9" name="Google Shape;109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1600" y="6325095"/>
            <a:ext cx="1947534" cy="3099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9"/>
          <p:cNvSpPr txBox="1">
            <a:spLocks noGrp="1"/>
          </p:cNvSpPr>
          <p:nvPr>
            <p:ph type="title"/>
          </p:nvPr>
        </p:nvSpPr>
        <p:spPr>
          <a:xfrm>
            <a:off x="6263967" y="248600"/>
            <a:ext cx="5752800" cy="63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11" name="Google Shape;111;p19"/>
          <p:cNvSpPr txBox="1">
            <a:spLocks noGrp="1"/>
          </p:cNvSpPr>
          <p:nvPr>
            <p:ph type="body" idx="1"/>
          </p:nvPr>
        </p:nvSpPr>
        <p:spPr>
          <a:xfrm>
            <a:off x="124433" y="400967"/>
            <a:ext cx="5461500" cy="56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"/>
              <a:buChar char="●"/>
              <a:defRPr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Open Sans"/>
              <a:buChar char="●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Open Sans"/>
              <a:buChar char="●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_HEADER_2_1_1_1_1">
  <p:cSld name="SECTION_HEADER_2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0"/>
          <p:cNvSpPr/>
          <p:nvPr/>
        </p:nvSpPr>
        <p:spPr>
          <a:xfrm>
            <a:off x="-16" y="0"/>
            <a:ext cx="12192000" cy="6858000"/>
          </a:xfrm>
          <a:prstGeom prst="rect">
            <a:avLst/>
          </a:prstGeom>
          <a:solidFill>
            <a:srgbClr val="0A3799">
              <a:alpha val="56862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20"/>
          <p:cNvSpPr txBox="1">
            <a:spLocks noGrp="1"/>
          </p:cNvSpPr>
          <p:nvPr>
            <p:ph type="sldNum" idx="12"/>
          </p:nvPr>
        </p:nvSpPr>
        <p:spPr>
          <a:xfrm>
            <a:off x="11285177" y="6180590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5" name="Google Shape;115;p20"/>
          <p:cNvSpPr/>
          <p:nvPr/>
        </p:nvSpPr>
        <p:spPr>
          <a:xfrm>
            <a:off x="0" y="0"/>
            <a:ext cx="5752800" cy="68580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endParaRPr sz="48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6" name="Google Shape;116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1600" y="6325095"/>
            <a:ext cx="1947534" cy="30990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20"/>
          <p:cNvSpPr txBox="1">
            <a:spLocks noGrp="1"/>
          </p:cNvSpPr>
          <p:nvPr>
            <p:ph type="title"/>
          </p:nvPr>
        </p:nvSpPr>
        <p:spPr>
          <a:xfrm>
            <a:off x="97300" y="68867"/>
            <a:ext cx="5267700" cy="63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18" name="Google Shape;118;p20"/>
          <p:cNvSpPr txBox="1">
            <a:spLocks noGrp="1"/>
          </p:cNvSpPr>
          <p:nvPr>
            <p:ph type="body" idx="1"/>
          </p:nvPr>
        </p:nvSpPr>
        <p:spPr>
          <a:xfrm>
            <a:off x="5925167" y="68867"/>
            <a:ext cx="6007200" cy="56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"/>
              <a:buChar char="●"/>
              <a:defRPr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Open Sans"/>
              <a:buChar char="●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Open Sans"/>
              <a:buChar char="●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_2_2">
  <p:cSld name="CUSTOM_2_2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/>
          <p:cNvSpPr txBox="1">
            <a:spLocks noGrp="1"/>
          </p:cNvSpPr>
          <p:nvPr>
            <p:ph type="title"/>
          </p:nvPr>
        </p:nvSpPr>
        <p:spPr>
          <a:xfrm>
            <a:off x="5893767" y="288567"/>
            <a:ext cx="5882700" cy="9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21" name="Google Shape;121;p21"/>
          <p:cNvSpPr/>
          <p:nvPr/>
        </p:nvSpPr>
        <p:spPr>
          <a:xfrm>
            <a:off x="0" y="0"/>
            <a:ext cx="5752800" cy="68580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endParaRPr sz="48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21"/>
          <p:cNvSpPr txBox="1">
            <a:spLocks noGrp="1"/>
          </p:cNvSpPr>
          <p:nvPr>
            <p:ph type="title" idx="2"/>
          </p:nvPr>
        </p:nvSpPr>
        <p:spPr>
          <a:xfrm>
            <a:off x="265833" y="288567"/>
            <a:ext cx="5246400" cy="63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Open Sans"/>
              <a:buNone/>
              <a:defRPr sz="4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123" name="Google Shape;123;p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41600" y="6325095"/>
            <a:ext cx="1947534" cy="3099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1"/>
          <p:cNvSpPr txBox="1">
            <a:spLocks noGrp="1"/>
          </p:cNvSpPr>
          <p:nvPr>
            <p:ph type="body" idx="1"/>
          </p:nvPr>
        </p:nvSpPr>
        <p:spPr>
          <a:xfrm>
            <a:off x="5893767" y="2079767"/>
            <a:ext cx="5882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ONLY" type="titleOnly">
  <p:cSld name="TITLE_ONL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 txBox="1">
            <a:spLocks noGrp="1"/>
          </p:cNvSpPr>
          <p:nvPr>
            <p:ph type="title"/>
          </p:nvPr>
        </p:nvSpPr>
        <p:spPr>
          <a:xfrm>
            <a:off x="415600" y="288567"/>
            <a:ext cx="11360700" cy="9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300"/>
              <a:buNone/>
              <a:defRPr>
                <a:solidFill>
                  <a:srgbClr val="43434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11296610" y="62176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1" name="Google Shape;21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41600" y="6325095"/>
            <a:ext cx="1947534" cy="30990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3"/>
          <p:cNvSpPr/>
          <p:nvPr/>
        </p:nvSpPr>
        <p:spPr>
          <a:xfrm>
            <a:off x="0" y="0"/>
            <a:ext cx="12192000" cy="1371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">
  <p:cSld name="CUSTOM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22"/>
          <p:cNvPicPr preferRelativeResize="0"/>
          <p:nvPr/>
        </p:nvPicPr>
        <p:blipFill rotWithShape="1">
          <a:blip r:embed="rId2">
            <a:alphaModFix amt="8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98331" y="0"/>
            <a:ext cx="639367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2"/>
          <p:cNvSpPr/>
          <p:nvPr/>
        </p:nvSpPr>
        <p:spPr>
          <a:xfrm>
            <a:off x="0" y="0"/>
            <a:ext cx="5752800" cy="68580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3799"/>
              </a:gs>
            </a:gsLst>
            <a:lin ang="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endParaRPr sz="48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22"/>
          <p:cNvSpPr txBox="1">
            <a:spLocks noGrp="1"/>
          </p:cNvSpPr>
          <p:nvPr>
            <p:ph type="title"/>
          </p:nvPr>
        </p:nvSpPr>
        <p:spPr>
          <a:xfrm>
            <a:off x="265833" y="274333"/>
            <a:ext cx="5246400" cy="63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129" name="Google Shape;129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1600" y="6325095"/>
            <a:ext cx="1947534" cy="30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_2">
  <p:cSld name="CUSTOM_2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23"/>
          <p:cNvPicPr preferRelativeResize="0"/>
          <p:nvPr/>
        </p:nvPicPr>
        <p:blipFill rotWithShape="1">
          <a:blip r:embed="rId2">
            <a:alphaModFix amt="8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98331" y="0"/>
            <a:ext cx="639367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3"/>
          <p:cNvSpPr/>
          <p:nvPr/>
        </p:nvSpPr>
        <p:spPr>
          <a:xfrm>
            <a:off x="0" y="0"/>
            <a:ext cx="5752800" cy="68580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3799"/>
              </a:gs>
            </a:gsLst>
            <a:lin ang="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endParaRPr sz="48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23"/>
          <p:cNvSpPr txBox="1">
            <a:spLocks noGrp="1"/>
          </p:cNvSpPr>
          <p:nvPr>
            <p:ph type="title"/>
          </p:nvPr>
        </p:nvSpPr>
        <p:spPr>
          <a:xfrm>
            <a:off x="5920933" y="149900"/>
            <a:ext cx="5942400" cy="63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134" name="Google Shape;134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1600" y="6325095"/>
            <a:ext cx="1947534" cy="3099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3"/>
          <p:cNvSpPr txBox="1">
            <a:spLocks noGrp="1"/>
          </p:cNvSpPr>
          <p:nvPr>
            <p:ph type="body" idx="1"/>
          </p:nvPr>
        </p:nvSpPr>
        <p:spPr>
          <a:xfrm>
            <a:off x="124433" y="400967"/>
            <a:ext cx="5461500" cy="56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"/>
              <a:buChar char="●"/>
              <a:defRPr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Open Sans"/>
              <a:buChar char="●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Open Sans"/>
              <a:buChar char="●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_1">
  <p:cSld name="CUSTOM_1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4"/>
          <p:cNvPicPr preferRelativeResize="0"/>
          <p:nvPr/>
        </p:nvPicPr>
        <p:blipFill rotWithShape="1">
          <a:blip r:embed="rId2">
            <a:alphaModFix amt="8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98331" y="0"/>
            <a:ext cx="639367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4"/>
          <p:cNvSpPr/>
          <p:nvPr/>
        </p:nvSpPr>
        <p:spPr>
          <a:xfrm>
            <a:off x="0" y="0"/>
            <a:ext cx="5752800" cy="6858000"/>
          </a:xfrm>
          <a:prstGeom prst="rect">
            <a:avLst/>
          </a:prstGeom>
          <a:solidFill>
            <a:srgbClr val="0A379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endParaRPr sz="48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24"/>
          <p:cNvSpPr txBox="1">
            <a:spLocks noGrp="1"/>
          </p:cNvSpPr>
          <p:nvPr>
            <p:ph type="title"/>
          </p:nvPr>
        </p:nvSpPr>
        <p:spPr>
          <a:xfrm>
            <a:off x="265833" y="274333"/>
            <a:ext cx="5246400" cy="63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140" name="Google Shape;140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1600" y="6325095"/>
            <a:ext cx="1947534" cy="30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_1_2">
  <p:cSld name="CUSTOM_1_2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25"/>
          <p:cNvPicPr preferRelativeResize="0"/>
          <p:nvPr/>
        </p:nvPicPr>
        <p:blipFill rotWithShape="1">
          <a:blip r:embed="rId2">
            <a:alphaModFix amt="8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98331" y="0"/>
            <a:ext cx="639367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5"/>
          <p:cNvSpPr/>
          <p:nvPr/>
        </p:nvSpPr>
        <p:spPr>
          <a:xfrm>
            <a:off x="0" y="0"/>
            <a:ext cx="5752800" cy="6858000"/>
          </a:xfrm>
          <a:prstGeom prst="rect">
            <a:avLst/>
          </a:prstGeom>
          <a:solidFill>
            <a:srgbClr val="0A379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endParaRPr sz="48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25"/>
          <p:cNvSpPr txBox="1">
            <a:spLocks noGrp="1"/>
          </p:cNvSpPr>
          <p:nvPr>
            <p:ph type="title"/>
          </p:nvPr>
        </p:nvSpPr>
        <p:spPr>
          <a:xfrm>
            <a:off x="6230300" y="248600"/>
            <a:ext cx="5752800" cy="63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145" name="Google Shape;145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1600" y="6325095"/>
            <a:ext cx="1947534" cy="30990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5"/>
          <p:cNvSpPr txBox="1">
            <a:spLocks noGrp="1"/>
          </p:cNvSpPr>
          <p:nvPr>
            <p:ph type="body" idx="1"/>
          </p:nvPr>
        </p:nvSpPr>
        <p:spPr>
          <a:xfrm>
            <a:off x="124433" y="400967"/>
            <a:ext cx="5461500" cy="56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"/>
              <a:buChar char="●"/>
              <a:defRPr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Open Sans"/>
              <a:buChar char="●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Open Sans"/>
              <a:buChar char="●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_1_1">
  <p:cSld name="CUSTOM_1_1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26"/>
          <p:cNvPicPr preferRelativeResize="0"/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89300" y="0"/>
            <a:ext cx="6702699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6"/>
          <p:cNvSpPr txBox="1"/>
          <p:nvPr/>
        </p:nvSpPr>
        <p:spPr>
          <a:xfrm>
            <a:off x="5489300" y="0"/>
            <a:ext cx="6702900" cy="6858000"/>
          </a:xfrm>
          <a:prstGeom prst="rect">
            <a:avLst/>
          </a:prstGeom>
          <a:solidFill>
            <a:srgbClr val="0A6B7C">
              <a:alpha val="29019"/>
            </a:srgbClr>
          </a:solidFill>
          <a:ln>
            <a:noFill/>
          </a:ln>
        </p:spPr>
        <p:txBody>
          <a:bodyPr spcFirstLastPara="1" wrap="square" lIns="487675" tIns="60925" rIns="487675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26"/>
          <p:cNvSpPr txBox="1">
            <a:spLocks noGrp="1"/>
          </p:cNvSpPr>
          <p:nvPr>
            <p:ph type="title"/>
          </p:nvPr>
        </p:nvSpPr>
        <p:spPr>
          <a:xfrm>
            <a:off x="265833" y="274333"/>
            <a:ext cx="5246400" cy="59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endParaRPr/>
          </a:p>
        </p:txBody>
      </p:sp>
      <p:pic>
        <p:nvPicPr>
          <p:cNvPr id="151" name="Google Shape;151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1600" y="6325095"/>
            <a:ext cx="1947534" cy="30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_1_1_1_1">
  <p:cSld name="CUSTOM_1_1_1_1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7"/>
          <p:cNvPicPr preferRelativeResize="0"/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6702699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7"/>
          <p:cNvSpPr txBox="1"/>
          <p:nvPr/>
        </p:nvSpPr>
        <p:spPr>
          <a:xfrm>
            <a:off x="0" y="0"/>
            <a:ext cx="6702900" cy="6858000"/>
          </a:xfrm>
          <a:prstGeom prst="rect">
            <a:avLst/>
          </a:prstGeom>
          <a:solidFill>
            <a:srgbClr val="0A6B7C">
              <a:alpha val="29019"/>
            </a:srgbClr>
          </a:solidFill>
          <a:ln>
            <a:noFill/>
          </a:ln>
        </p:spPr>
        <p:txBody>
          <a:bodyPr spcFirstLastPara="1" wrap="square" lIns="487675" tIns="60925" rIns="487675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7"/>
          <p:cNvSpPr txBox="1">
            <a:spLocks noGrp="1"/>
          </p:cNvSpPr>
          <p:nvPr>
            <p:ph type="title"/>
          </p:nvPr>
        </p:nvSpPr>
        <p:spPr>
          <a:xfrm>
            <a:off x="6792000" y="219000"/>
            <a:ext cx="5246400" cy="64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endParaRPr/>
          </a:p>
        </p:txBody>
      </p:sp>
      <p:pic>
        <p:nvPicPr>
          <p:cNvPr id="156" name="Google Shape;156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1600" y="6325095"/>
            <a:ext cx="1947534" cy="30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_1_1_1_1_1">
  <p:cSld name="CUSTOM_1_1_1_1_1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28"/>
          <p:cNvPicPr preferRelativeResize="0"/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6702699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8"/>
          <p:cNvSpPr txBox="1"/>
          <p:nvPr/>
        </p:nvSpPr>
        <p:spPr>
          <a:xfrm>
            <a:off x="0" y="0"/>
            <a:ext cx="6702900" cy="6858000"/>
          </a:xfrm>
          <a:prstGeom prst="rect">
            <a:avLst/>
          </a:prstGeom>
          <a:solidFill>
            <a:srgbClr val="0A6B7C">
              <a:alpha val="29019"/>
            </a:srgbClr>
          </a:solidFill>
          <a:ln>
            <a:noFill/>
          </a:ln>
        </p:spPr>
        <p:txBody>
          <a:bodyPr spcFirstLastPara="1" wrap="square" lIns="487675" tIns="60925" rIns="487675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28"/>
          <p:cNvSpPr txBox="1">
            <a:spLocks noGrp="1"/>
          </p:cNvSpPr>
          <p:nvPr>
            <p:ph type="title"/>
          </p:nvPr>
        </p:nvSpPr>
        <p:spPr>
          <a:xfrm>
            <a:off x="241600" y="221000"/>
            <a:ext cx="5952900" cy="64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endParaRPr/>
          </a:p>
        </p:txBody>
      </p:sp>
      <p:pic>
        <p:nvPicPr>
          <p:cNvPr id="161" name="Google Shape;161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1600" y="6325095"/>
            <a:ext cx="1947534" cy="30990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8"/>
          <p:cNvSpPr txBox="1">
            <a:spLocks noGrp="1"/>
          </p:cNvSpPr>
          <p:nvPr>
            <p:ph type="body" idx="1"/>
          </p:nvPr>
        </p:nvSpPr>
        <p:spPr>
          <a:xfrm>
            <a:off x="6816533" y="221000"/>
            <a:ext cx="5171100" cy="63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pen Sans"/>
              <a:buChar char="●"/>
              <a:defRPr sz="24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_2_1">
  <p:cSld name="CUSTOM_2_1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29"/>
          <p:cNvPicPr preferRelativeResize="0"/>
          <p:nvPr/>
        </p:nvPicPr>
        <p:blipFill rotWithShape="1">
          <a:blip r:embed="rId2">
            <a:alphaModFix amt="79000"/>
          </a:blip>
          <a:srcRect/>
          <a:stretch/>
        </p:blipFill>
        <p:spPr>
          <a:xfrm>
            <a:off x="6453933" y="0"/>
            <a:ext cx="5738066" cy="6857998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9"/>
          <p:cNvSpPr txBox="1">
            <a:spLocks noGrp="1"/>
          </p:cNvSpPr>
          <p:nvPr>
            <p:ph type="title"/>
          </p:nvPr>
        </p:nvSpPr>
        <p:spPr>
          <a:xfrm>
            <a:off x="265833" y="274333"/>
            <a:ext cx="5955900" cy="59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endParaRPr/>
          </a:p>
        </p:txBody>
      </p:sp>
      <p:pic>
        <p:nvPicPr>
          <p:cNvPr id="166" name="Google Shape;166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1600" y="6325095"/>
            <a:ext cx="1947534" cy="30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_2_1_2">
  <p:cSld name="CUSTOM_2_1_2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30"/>
          <p:cNvPicPr preferRelativeResize="0"/>
          <p:nvPr/>
        </p:nvPicPr>
        <p:blipFill rotWithShape="1">
          <a:blip r:embed="rId2">
            <a:alphaModFix amt="79000"/>
          </a:blip>
          <a:srcRect/>
          <a:stretch/>
        </p:blipFill>
        <p:spPr>
          <a:xfrm>
            <a:off x="6453933" y="0"/>
            <a:ext cx="5738066" cy="6857998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30"/>
          <p:cNvSpPr txBox="1">
            <a:spLocks noGrp="1"/>
          </p:cNvSpPr>
          <p:nvPr>
            <p:ph type="title"/>
          </p:nvPr>
        </p:nvSpPr>
        <p:spPr>
          <a:xfrm>
            <a:off x="6681367" y="108400"/>
            <a:ext cx="5319900" cy="65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endParaRPr/>
          </a:p>
        </p:txBody>
      </p:sp>
      <p:pic>
        <p:nvPicPr>
          <p:cNvPr id="170" name="Google Shape;170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1600" y="6325095"/>
            <a:ext cx="1947534" cy="30990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30"/>
          <p:cNvSpPr txBox="1">
            <a:spLocks noGrp="1"/>
          </p:cNvSpPr>
          <p:nvPr>
            <p:ph type="body" idx="1"/>
          </p:nvPr>
        </p:nvSpPr>
        <p:spPr>
          <a:xfrm>
            <a:off x="152100" y="198400"/>
            <a:ext cx="5931600" cy="59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pen Sans"/>
              <a:buChar char="●"/>
              <a:defRPr sz="24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_3_1">
  <p:cSld name="CUSTOM_3_1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31"/>
          <p:cNvPicPr preferRelativeResize="0"/>
          <p:nvPr/>
        </p:nvPicPr>
        <p:blipFill rotWithShape="1">
          <a:blip r:embed="rId2">
            <a:alphaModFix amt="85000"/>
          </a:blip>
          <a:srcRect/>
          <a:stretch/>
        </p:blipFill>
        <p:spPr>
          <a:xfrm>
            <a:off x="-4" y="0"/>
            <a:ext cx="573807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31"/>
          <p:cNvSpPr txBox="1">
            <a:spLocks noGrp="1"/>
          </p:cNvSpPr>
          <p:nvPr>
            <p:ph type="title"/>
          </p:nvPr>
        </p:nvSpPr>
        <p:spPr>
          <a:xfrm>
            <a:off x="5835967" y="274333"/>
            <a:ext cx="6178800" cy="63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endParaRPr/>
          </a:p>
        </p:txBody>
      </p:sp>
      <p:pic>
        <p:nvPicPr>
          <p:cNvPr id="175" name="Google Shape;175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1600" y="6325095"/>
            <a:ext cx="1947534" cy="30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" type="tx">
  <p:cSld name="TITLE_AND_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415600" y="288567"/>
            <a:ext cx="11360700" cy="9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300"/>
              <a:buNone/>
              <a:defRPr>
                <a:solidFill>
                  <a:srgbClr val="43434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11296610" y="62176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7" name="Google Shape;27;p4"/>
          <p:cNvSpPr/>
          <p:nvPr/>
        </p:nvSpPr>
        <p:spPr>
          <a:xfrm>
            <a:off x="0" y="0"/>
            <a:ext cx="12192000" cy="1371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" name="Google Shape;28;p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41600" y="6325095"/>
            <a:ext cx="1947534" cy="30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_3_1_1">
  <p:cSld name="CUSTOM_3_1_1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32"/>
          <p:cNvPicPr preferRelativeResize="0"/>
          <p:nvPr/>
        </p:nvPicPr>
        <p:blipFill rotWithShape="1">
          <a:blip r:embed="rId2">
            <a:alphaModFix amt="85000"/>
          </a:blip>
          <a:srcRect/>
          <a:stretch/>
        </p:blipFill>
        <p:spPr>
          <a:xfrm>
            <a:off x="6453929" y="0"/>
            <a:ext cx="573807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2"/>
          <p:cNvSpPr txBox="1">
            <a:spLocks noGrp="1"/>
          </p:cNvSpPr>
          <p:nvPr>
            <p:ph type="title"/>
          </p:nvPr>
        </p:nvSpPr>
        <p:spPr>
          <a:xfrm>
            <a:off x="139400" y="191367"/>
            <a:ext cx="6178800" cy="60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endParaRPr/>
          </a:p>
        </p:txBody>
      </p:sp>
      <p:pic>
        <p:nvPicPr>
          <p:cNvPr id="179" name="Google Shape;179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1600" y="6325095"/>
            <a:ext cx="1947534" cy="30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_3_1_1_1">
  <p:cSld name="CUSTOM_3_1_1_1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33"/>
          <p:cNvPicPr preferRelativeResize="0"/>
          <p:nvPr/>
        </p:nvPicPr>
        <p:blipFill rotWithShape="1">
          <a:blip r:embed="rId2">
            <a:alphaModFix amt="85000"/>
          </a:blip>
          <a:srcRect/>
          <a:stretch/>
        </p:blipFill>
        <p:spPr>
          <a:xfrm>
            <a:off x="6453929" y="0"/>
            <a:ext cx="573807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33"/>
          <p:cNvSpPr txBox="1">
            <a:spLocks noGrp="1"/>
          </p:cNvSpPr>
          <p:nvPr>
            <p:ph type="title"/>
          </p:nvPr>
        </p:nvSpPr>
        <p:spPr>
          <a:xfrm>
            <a:off x="6692067" y="149900"/>
            <a:ext cx="5433300" cy="6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 b="1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endParaRPr/>
          </a:p>
        </p:txBody>
      </p:sp>
      <p:pic>
        <p:nvPicPr>
          <p:cNvPr id="183" name="Google Shape;183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1600" y="6325095"/>
            <a:ext cx="1947534" cy="309900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33"/>
          <p:cNvSpPr txBox="1">
            <a:spLocks noGrp="1"/>
          </p:cNvSpPr>
          <p:nvPr>
            <p:ph type="body" idx="1"/>
          </p:nvPr>
        </p:nvSpPr>
        <p:spPr>
          <a:xfrm>
            <a:off x="152100" y="198400"/>
            <a:ext cx="5931600" cy="59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pen Sans"/>
              <a:buChar char="●"/>
              <a:defRPr sz="24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_4_1">
  <p:cSld name="CUSTOM_4_1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34"/>
          <p:cNvPicPr preferRelativeResize="0"/>
          <p:nvPr/>
        </p:nvPicPr>
        <p:blipFill rotWithShape="1">
          <a:blip r:embed="rId2">
            <a:alphaModFix amt="61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54315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34"/>
          <p:cNvSpPr txBox="1">
            <a:spLocks noGrp="1"/>
          </p:cNvSpPr>
          <p:nvPr>
            <p:ph type="title"/>
          </p:nvPr>
        </p:nvSpPr>
        <p:spPr>
          <a:xfrm>
            <a:off x="5835967" y="274333"/>
            <a:ext cx="6178800" cy="63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endParaRPr/>
          </a:p>
        </p:txBody>
      </p:sp>
      <p:pic>
        <p:nvPicPr>
          <p:cNvPr id="188" name="Google Shape;188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1600" y="6325095"/>
            <a:ext cx="1947534" cy="30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_4_1_2">
  <p:cSld name="CUSTOM_4_1_2"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35"/>
          <p:cNvPicPr preferRelativeResize="0"/>
          <p:nvPr/>
        </p:nvPicPr>
        <p:blipFill rotWithShape="1">
          <a:blip r:embed="rId2">
            <a:alphaModFix amt="61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5431500" cy="6858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1600" y="6325095"/>
            <a:ext cx="1947534" cy="30990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35"/>
          <p:cNvSpPr/>
          <p:nvPr/>
        </p:nvSpPr>
        <p:spPr>
          <a:xfrm>
            <a:off x="5431500" y="0"/>
            <a:ext cx="6760500" cy="6858000"/>
          </a:xfrm>
          <a:prstGeom prst="rect">
            <a:avLst/>
          </a:prstGeom>
          <a:solidFill>
            <a:srgbClr val="0A379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endParaRPr sz="48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35"/>
          <p:cNvSpPr txBox="1">
            <a:spLocks noGrp="1"/>
          </p:cNvSpPr>
          <p:nvPr>
            <p:ph type="title"/>
          </p:nvPr>
        </p:nvSpPr>
        <p:spPr>
          <a:xfrm>
            <a:off x="5743898" y="274333"/>
            <a:ext cx="6165600" cy="63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_4_1_3">
  <p:cSld name="CUSTOM_4_1_3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36"/>
          <p:cNvPicPr preferRelativeResize="0"/>
          <p:nvPr/>
        </p:nvPicPr>
        <p:blipFill rotWithShape="1">
          <a:blip r:embed="rId2">
            <a:alphaModFix amt="61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54315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36"/>
          <p:cNvSpPr txBox="1">
            <a:spLocks noGrp="1"/>
          </p:cNvSpPr>
          <p:nvPr>
            <p:ph type="title"/>
          </p:nvPr>
        </p:nvSpPr>
        <p:spPr>
          <a:xfrm>
            <a:off x="125567" y="136067"/>
            <a:ext cx="5156400" cy="60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endParaRPr/>
          </a:p>
        </p:txBody>
      </p:sp>
      <p:pic>
        <p:nvPicPr>
          <p:cNvPr id="197" name="Google Shape;197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1600" y="6325095"/>
            <a:ext cx="1947534" cy="309900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36"/>
          <p:cNvSpPr txBox="1">
            <a:spLocks noGrp="1"/>
          </p:cNvSpPr>
          <p:nvPr>
            <p:ph type="body" idx="1"/>
          </p:nvPr>
        </p:nvSpPr>
        <p:spPr>
          <a:xfrm>
            <a:off x="5682733" y="267667"/>
            <a:ext cx="6318900" cy="63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pen Sans"/>
              <a:buChar char="●"/>
              <a:defRPr sz="24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_HEADER_1_1_1">
  <p:cSld name="SECTION_HEADER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7"/>
          <p:cNvSpPr/>
          <p:nvPr/>
        </p:nvSpPr>
        <p:spPr>
          <a:xfrm>
            <a:off x="-16" y="0"/>
            <a:ext cx="12192000" cy="6858000"/>
          </a:xfrm>
          <a:prstGeom prst="rect">
            <a:avLst/>
          </a:prstGeom>
          <a:solidFill>
            <a:srgbClr val="FFFFFF">
              <a:alpha val="89411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p37"/>
          <p:cNvSpPr txBox="1">
            <a:spLocks noGrp="1"/>
          </p:cNvSpPr>
          <p:nvPr>
            <p:ph type="title"/>
          </p:nvPr>
        </p:nvSpPr>
        <p:spPr>
          <a:xfrm>
            <a:off x="346400" y="1200167"/>
            <a:ext cx="11499300" cy="35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02" name="Google Shape;202;p37"/>
          <p:cNvSpPr txBox="1">
            <a:spLocks noGrp="1"/>
          </p:cNvSpPr>
          <p:nvPr>
            <p:ph type="sldNum" idx="12"/>
          </p:nvPr>
        </p:nvSpPr>
        <p:spPr>
          <a:xfrm>
            <a:off x="11285177" y="6180590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03" name="Google Shape;203;p37"/>
          <p:cNvCxnSpPr/>
          <p:nvPr/>
        </p:nvCxnSpPr>
        <p:spPr>
          <a:xfrm rot="10800000" flipH="1">
            <a:off x="3404200" y="5439167"/>
            <a:ext cx="5383500" cy="11700"/>
          </a:xfrm>
          <a:prstGeom prst="straightConnector1">
            <a:avLst/>
          </a:prstGeom>
          <a:noFill/>
          <a:ln w="9525" cap="flat" cmpd="sng">
            <a:solidFill>
              <a:srgbClr val="FFC72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4" name="Google Shape;204;p37"/>
          <p:cNvSpPr/>
          <p:nvPr/>
        </p:nvSpPr>
        <p:spPr>
          <a:xfrm>
            <a:off x="0" y="0"/>
            <a:ext cx="12192000" cy="1371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5" name="Google Shape;205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39433" y="5619961"/>
            <a:ext cx="1947534" cy="30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1">
  <p:cSld name="TITLE_AND_BODY_1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8"/>
          <p:cNvSpPr txBox="1">
            <a:spLocks noGrp="1"/>
          </p:cNvSpPr>
          <p:nvPr>
            <p:ph type="title"/>
          </p:nvPr>
        </p:nvSpPr>
        <p:spPr>
          <a:xfrm>
            <a:off x="415600" y="288567"/>
            <a:ext cx="11360700" cy="9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300"/>
              <a:buNone/>
              <a:defRPr>
                <a:solidFill>
                  <a:srgbClr val="43434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08" name="Google Shape;208;p38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209" name="Google Shape;209;p38"/>
          <p:cNvSpPr txBox="1">
            <a:spLocks noGrp="1"/>
          </p:cNvSpPr>
          <p:nvPr>
            <p:ph type="sldNum" idx="12"/>
          </p:nvPr>
        </p:nvSpPr>
        <p:spPr>
          <a:xfrm>
            <a:off x="11296610" y="62176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0" name="Google Shape;210;p38"/>
          <p:cNvSpPr/>
          <p:nvPr/>
        </p:nvSpPr>
        <p:spPr>
          <a:xfrm>
            <a:off x="0" y="0"/>
            <a:ext cx="12192000" cy="1371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1" name="Google Shape;211;p3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41600" y="6325095"/>
            <a:ext cx="1947534" cy="30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TWO_COLUMNS_1">
  <p:cSld name="TITLE_AND_TWO_COLUMNS_1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9"/>
          <p:cNvSpPr txBox="1">
            <a:spLocks noGrp="1"/>
          </p:cNvSpPr>
          <p:nvPr>
            <p:ph type="title"/>
          </p:nvPr>
        </p:nvSpPr>
        <p:spPr>
          <a:xfrm>
            <a:off x="415600" y="288567"/>
            <a:ext cx="11360700" cy="9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300"/>
              <a:buNone/>
              <a:defRPr>
                <a:solidFill>
                  <a:srgbClr val="43434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14" name="Google Shape;214;p39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1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900"/>
              <a:buChar char="●"/>
              <a:defRPr sz="1900">
                <a:solidFill>
                  <a:srgbClr val="434343"/>
                </a:solidFill>
              </a:defRPr>
            </a:lvl1pPr>
            <a:lvl2pPr marL="914400" lvl="1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○"/>
              <a:defRPr sz="1600">
                <a:solidFill>
                  <a:srgbClr val="434343"/>
                </a:solidFill>
              </a:defRPr>
            </a:lvl2pPr>
            <a:lvl3pPr marL="1371600" lvl="2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■"/>
              <a:defRPr sz="1600">
                <a:solidFill>
                  <a:srgbClr val="434343"/>
                </a:solidFill>
              </a:defRPr>
            </a:lvl3pPr>
            <a:lvl4pPr marL="1828800" lvl="3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●"/>
              <a:defRPr sz="1600">
                <a:solidFill>
                  <a:srgbClr val="434343"/>
                </a:solidFill>
              </a:defRPr>
            </a:lvl4pPr>
            <a:lvl5pPr marL="2286000" lvl="4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○"/>
              <a:defRPr sz="1600">
                <a:solidFill>
                  <a:srgbClr val="434343"/>
                </a:solidFill>
              </a:defRPr>
            </a:lvl5pPr>
            <a:lvl6pPr marL="2743200" lvl="5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■"/>
              <a:defRPr sz="1600">
                <a:solidFill>
                  <a:srgbClr val="434343"/>
                </a:solidFill>
              </a:defRPr>
            </a:lvl6pPr>
            <a:lvl7pPr marL="3200400" lvl="6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●"/>
              <a:defRPr sz="1600">
                <a:solidFill>
                  <a:srgbClr val="434343"/>
                </a:solidFill>
              </a:defRPr>
            </a:lvl7pPr>
            <a:lvl8pPr marL="3657600" lvl="7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○"/>
              <a:defRPr sz="1600">
                <a:solidFill>
                  <a:srgbClr val="434343"/>
                </a:solidFill>
              </a:defRPr>
            </a:lvl8pPr>
            <a:lvl9pPr marL="4114800" lvl="8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■"/>
              <a:defRPr sz="16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15" name="Google Shape;215;p39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1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900"/>
              <a:buChar char="●"/>
              <a:defRPr sz="1900">
                <a:solidFill>
                  <a:srgbClr val="434343"/>
                </a:solidFill>
              </a:defRPr>
            </a:lvl1pPr>
            <a:lvl2pPr marL="914400" lvl="1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○"/>
              <a:defRPr sz="1600">
                <a:solidFill>
                  <a:srgbClr val="434343"/>
                </a:solidFill>
              </a:defRPr>
            </a:lvl2pPr>
            <a:lvl3pPr marL="1371600" lvl="2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■"/>
              <a:defRPr sz="1600">
                <a:solidFill>
                  <a:srgbClr val="434343"/>
                </a:solidFill>
              </a:defRPr>
            </a:lvl3pPr>
            <a:lvl4pPr marL="1828800" lvl="3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●"/>
              <a:defRPr sz="1600">
                <a:solidFill>
                  <a:srgbClr val="434343"/>
                </a:solidFill>
              </a:defRPr>
            </a:lvl4pPr>
            <a:lvl5pPr marL="2286000" lvl="4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○"/>
              <a:defRPr sz="1600">
                <a:solidFill>
                  <a:srgbClr val="434343"/>
                </a:solidFill>
              </a:defRPr>
            </a:lvl5pPr>
            <a:lvl6pPr marL="2743200" lvl="5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■"/>
              <a:defRPr sz="1600">
                <a:solidFill>
                  <a:srgbClr val="434343"/>
                </a:solidFill>
              </a:defRPr>
            </a:lvl6pPr>
            <a:lvl7pPr marL="3200400" lvl="6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●"/>
              <a:defRPr sz="1600">
                <a:solidFill>
                  <a:srgbClr val="434343"/>
                </a:solidFill>
              </a:defRPr>
            </a:lvl7pPr>
            <a:lvl8pPr marL="3657600" lvl="7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○"/>
              <a:defRPr sz="1600">
                <a:solidFill>
                  <a:srgbClr val="434343"/>
                </a:solidFill>
              </a:defRPr>
            </a:lvl8pPr>
            <a:lvl9pPr marL="4114800" lvl="8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■"/>
              <a:defRPr sz="16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16" name="Google Shape;216;p39"/>
          <p:cNvSpPr txBox="1">
            <a:spLocks noGrp="1"/>
          </p:cNvSpPr>
          <p:nvPr>
            <p:ph type="sldNum" idx="12"/>
          </p:nvPr>
        </p:nvSpPr>
        <p:spPr>
          <a:xfrm>
            <a:off x="11296610" y="62176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7" name="Google Shape;217;p39"/>
          <p:cNvSpPr/>
          <p:nvPr/>
        </p:nvSpPr>
        <p:spPr>
          <a:xfrm>
            <a:off x="0" y="0"/>
            <a:ext cx="12192000" cy="1371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8" name="Google Shape;218;p3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41600" y="6325095"/>
            <a:ext cx="1947534" cy="30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2_1">
  <p:cSld name="TITLE_AND_BODY_2_1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40"/>
          <p:cNvSpPr txBox="1">
            <a:spLocks noGrp="1"/>
          </p:cNvSpPr>
          <p:nvPr>
            <p:ph type="title"/>
          </p:nvPr>
        </p:nvSpPr>
        <p:spPr>
          <a:xfrm>
            <a:off x="415600" y="288567"/>
            <a:ext cx="11360700" cy="9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300"/>
              <a:buNone/>
              <a:defRPr>
                <a:solidFill>
                  <a:srgbClr val="43434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21" name="Google Shape;221;p40"/>
          <p:cNvSpPr txBox="1">
            <a:spLocks noGrp="1"/>
          </p:cNvSpPr>
          <p:nvPr>
            <p:ph type="body" idx="1"/>
          </p:nvPr>
        </p:nvSpPr>
        <p:spPr>
          <a:xfrm>
            <a:off x="605900" y="2057433"/>
            <a:ext cx="3195900" cy="41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222" name="Google Shape;222;p40"/>
          <p:cNvSpPr txBox="1">
            <a:spLocks noGrp="1"/>
          </p:cNvSpPr>
          <p:nvPr>
            <p:ph type="sldNum" idx="12"/>
          </p:nvPr>
        </p:nvSpPr>
        <p:spPr>
          <a:xfrm>
            <a:off x="11296610" y="62176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3" name="Google Shape;223;p40"/>
          <p:cNvSpPr/>
          <p:nvPr/>
        </p:nvSpPr>
        <p:spPr>
          <a:xfrm>
            <a:off x="0" y="0"/>
            <a:ext cx="12192000" cy="1371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4" name="Google Shape;224;p4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41600" y="6325095"/>
            <a:ext cx="1947534" cy="309900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40"/>
          <p:cNvSpPr txBox="1"/>
          <p:nvPr/>
        </p:nvSpPr>
        <p:spPr>
          <a:xfrm>
            <a:off x="489100" y="2023867"/>
            <a:ext cx="3351300" cy="4193700"/>
          </a:xfrm>
          <a:prstGeom prst="rect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6" name="Google Shape;226;p40"/>
          <p:cNvSpPr txBox="1"/>
          <p:nvPr/>
        </p:nvSpPr>
        <p:spPr>
          <a:xfrm>
            <a:off x="4255680" y="2023867"/>
            <a:ext cx="3312900" cy="4193700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7" name="Google Shape;227;p40"/>
          <p:cNvSpPr txBox="1"/>
          <p:nvPr/>
        </p:nvSpPr>
        <p:spPr>
          <a:xfrm>
            <a:off x="8022231" y="2023867"/>
            <a:ext cx="3351300" cy="4193700"/>
          </a:xfrm>
          <a:prstGeom prst="rect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8" name="Google Shape;228;p40"/>
          <p:cNvSpPr txBox="1"/>
          <p:nvPr/>
        </p:nvSpPr>
        <p:spPr>
          <a:xfrm>
            <a:off x="509533" y="1342392"/>
            <a:ext cx="3312900" cy="6585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endParaRPr sz="2700" b="0" i="0" u="none" strike="noStrike" cap="non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9" name="Google Shape;229;p40"/>
          <p:cNvSpPr txBox="1"/>
          <p:nvPr/>
        </p:nvSpPr>
        <p:spPr>
          <a:xfrm>
            <a:off x="4260092" y="1342392"/>
            <a:ext cx="3316500" cy="658500"/>
          </a:xfrm>
          <a:prstGeom prst="rect">
            <a:avLst/>
          </a:prstGeom>
          <a:solidFill>
            <a:schemeClr val="accent5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endParaRPr sz="2700" b="0" i="0" u="none" strike="noStrike" cap="non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0" name="Google Shape;230;p40"/>
          <p:cNvSpPr txBox="1"/>
          <p:nvPr/>
        </p:nvSpPr>
        <p:spPr>
          <a:xfrm>
            <a:off x="8041433" y="1342367"/>
            <a:ext cx="3312900" cy="6585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endParaRPr sz="2700" b="0" i="0" u="none" strike="noStrike" cap="non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1" name="Google Shape;231;p40"/>
          <p:cNvSpPr txBox="1">
            <a:spLocks noGrp="1"/>
          </p:cNvSpPr>
          <p:nvPr>
            <p:ph type="body" idx="2"/>
          </p:nvPr>
        </p:nvSpPr>
        <p:spPr>
          <a:xfrm>
            <a:off x="4314067" y="2057433"/>
            <a:ext cx="3195900" cy="41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232" name="Google Shape;232;p40"/>
          <p:cNvSpPr txBox="1">
            <a:spLocks noGrp="1"/>
          </p:cNvSpPr>
          <p:nvPr>
            <p:ph type="body" idx="3"/>
          </p:nvPr>
        </p:nvSpPr>
        <p:spPr>
          <a:xfrm>
            <a:off x="8099833" y="2057367"/>
            <a:ext cx="3195900" cy="41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233" name="Google Shape;233;p40"/>
          <p:cNvSpPr txBox="1">
            <a:spLocks noGrp="1"/>
          </p:cNvSpPr>
          <p:nvPr>
            <p:ph type="title" idx="4"/>
          </p:nvPr>
        </p:nvSpPr>
        <p:spPr>
          <a:xfrm>
            <a:off x="605900" y="1409200"/>
            <a:ext cx="31116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None/>
              <a:defRPr sz="25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34" name="Google Shape;234;p40"/>
          <p:cNvSpPr txBox="1">
            <a:spLocks noGrp="1"/>
          </p:cNvSpPr>
          <p:nvPr>
            <p:ph type="title" idx="5"/>
          </p:nvPr>
        </p:nvSpPr>
        <p:spPr>
          <a:xfrm>
            <a:off x="4376084" y="1409200"/>
            <a:ext cx="31116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None/>
              <a:defRPr sz="25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35" name="Google Shape;235;p40"/>
          <p:cNvSpPr txBox="1">
            <a:spLocks noGrp="1"/>
          </p:cNvSpPr>
          <p:nvPr>
            <p:ph type="title" idx="6"/>
          </p:nvPr>
        </p:nvSpPr>
        <p:spPr>
          <a:xfrm>
            <a:off x="8119100" y="1409167"/>
            <a:ext cx="31116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None/>
              <a:defRPr sz="25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2_1_1">
  <p:cSld name="TITLE_AND_BODY_2_1_1"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1"/>
          <p:cNvSpPr txBox="1">
            <a:spLocks noGrp="1"/>
          </p:cNvSpPr>
          <p:nvPr>
            <p:ph type="title"/>
          </p:nvPr>
        </p:nvSpPr>
        <p:spPr>
          <a:xfrm>
            <a:off x="415600" y="288567"/>
            <a:ext cx="11360700" cy="9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300"/>
              <a:buNone/>
              <a:defRPr>
                <a:solidFill>
                  <a:srgbClr val="43434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38" name="Google Shape;238;p41"/>
          <p:cNvSpPr txBox="1">
            <a:spLocks noGrp="1"/>
          </p:cNvSpPr>
          <p:nvPr>
            <p:ph type="body" idx="1"/>
          </p:nvPr>
        </p:nvSpPr>
        <p:spPr>
          <a:xfrm>
            <a:off x="605900" y="2057433"/>
            <a:ext cx="3195900" cy="41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239" name="Google Shape;239;p41"/>
          <p:cNvSpPr txBox="1">
            <a:spLocks noGrp="1"/>
          </p:cNvSpPr>
          <p:nvPr>
            <p:ph type="sldNum" idx="12"/>
          </p:nvPr>
        </p:nvSpPr>
        <p:spPr>
          <a:xfrm>
            <a:off x="11296610" y="62176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0" name="Google Shape;240;p41"/>
          <p:cNvSpPr/>
          <p:nvPr/>
        </p:nvSpPr>
        <p:spPr>
          <a:xfrm>
            <a:off x="0" y="0"/>
            <a:ext cx="12192000" cy="1371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1" name="Google Shape;241;p4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41600" y="6325095"/>
            <a:ext cx="1947534" cy="309900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41"/>
          <p:cNvSpPr txBox="1"/>
          <p:nvPr/>
        </p:nvSpPr>
        <p:spPr>
          <a:xfrm>
            <a:off x="489100" y="2023867"/>
            <a:ext cx="3351300" cy="4193700"/>
          </a:xfrm>
          <a:prstGeom prst="rect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43" name="Google Shape;243;p41"/>
          <p:cNvSpPr txBox="1"/>
          <p:nvPr/>
        </p:nvSpPr>
        <p:spPr>
          <a:xfrm>
            <a:off x="509533" y="1342392"/>
            <a:ext cx="3312900" cy="6585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endParaRPr sz="2700" b="0" i="0" u="none" strike="noStrike" cap="non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44" name="Google Shape;244;p41"/>
          <p:cNvSpPr txBox="1">
            <a:spLocks noGrp="1"/>
          </p:cNvSpPr>
          <p:nvPr>
            <p:ph type="body" idx="2"/>
          </p:nvPr>
        </p:nvSpPr>
        <p:spPr>
          <a:xfrm>
            <a:off x="3995900" y="1342400"/>
            <a:ext cx="7299900" cy="487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245" name="Google Shape;245;p41"/>
          <p:cNvSpPr txBox="1">
            <a:spLocks noGrp="1"/>
          </p:cNvSpPr>
          <p:nvPr>
            <p:ph type="title" idx="3"/>
          </p:nvPr>
        </p:nvSpPr>
        <p:spPr>
          <a:xfrm>
            <a:off x="605900" y="1409200"/>
            <a:ext cx="31116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None/>
              <a:defRPr sz="25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_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/>
          <p:nvPr/>
        </p:nvSpPr>
        <p:spPr>
          <a:xfrm>
            <a:off x="-16" y="0"/>
            <a:ext cx="12192000" cy="6858000"/>
          </a:xfrm>
          <a:prstGeom prst="rect">
            <a:avLst/>
          </a:prstGeom>
          <a:gradFill>
            <a:gsLst>
              <a:gs pos="0">
                <a:srgbClr val="0A3799">
                  <a:alpha val="56862"/>
                </a:srgbClr>
              </a:gs>
              <a:gs pos="100000">
                <a:srgbClr val="0A6B7C">
                  <a:alpha val="56862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31;p5"/>
          <p:cNvSpPr txBox="1">
            <a:spLocks noGrp="1"/>
          </p:cNvSpPr>
          <p:nvPr>
            <p:ph type="title"/>
          </p:nvPr>
        </p:nvSpPr>
        <p:spPr>
          <a:xfrm>
            <a:off x="346400" y="1200167"/>
            <a:ext cx="11499300" cy="35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32" name="Google Shape;32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22233" y="5691028"/>
            <a:ext cx="1947534" cy="309900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5"/>
          <p:cNvSpPr txBox="1">
            <a:spLocks noGrp="1"/>
          </p:cNvSpPr>
          <p:nvPr>
            <p:ph type="sldNum" idx="12"/>
          </p:nvPr>
        </p:nvSpPr>
        <p:spPr>
          <a:xfrm>
            <a:off x="11285177" y="6180590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34" name="Google Shape;34;p5"/>
          <p:cNvCxnSpPr/>
          <p:nvPr/>
        </p:nvCxnSpPr>
        <p:spPr>
          <a:xfrm rot="10800000" flipH="1">
            <a:off x="3404200" y="5439167"/>
            <a:ext cx="5383500" cy="11700"/>
          </a:xfrm>
          <a:prstGeom prst="straightConnector1">
            <a:avLst/>
          </a:prstGeom>
          <a:noFill/>
          <a:ln w="9525" cap="flat" cmpd="sng">
            <a:solidFill>
              <a:srgbClr val="FFC72C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2_1_2">
  <p:cSld name="TITLE_AND_BODY_2_1_2"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42"/>
          <p:cNvSpPr txBox="1">
            <a:spLocks noGrp="1"/>
          </p:cNvSpPr>
          <p:nvPr>
            <p:ph type="title"/>
          </p:nvPr>
        </p:nvSpPr>
        <p:spPr>
          <a:xfrm>
            <a:off x="415600" y="288567"/>
            <a:ext cx="11360700" cy="9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300"/>
              <a:buNone/>
              <a:defRPr>
                <a:solidFill>
                  <a:srgbClr val="43434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48" name="Google Shape;248;p42"/>
          <p:cNvSpPr txBox="1">
            <a:spLocks noGrp="1"/>
          </p:cNvSpPr>
          <p:nvPr>
            <p:ph type="sldNum" idx="12"/>
          </p:nvPr>
        </p:nvSpPr>
        <p:spPr>
          <a:xfrm>
            <a:off x="11296610" y="62176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9" name="Google Shape;249;p42"/>
          <p:cNvSpPr/>
          <p:nvPr/>
        </p:nvSpPr>
        <p:spPr>
          <a:xfrm>
            <a:off x="0" y="0"/>
            <a:ext cx="12192000" cy="1371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0" name="Google Shape;250;p4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41600" y="6325095"/>
            <a:ext cx="1947534" cy="309900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42"/>
          <p:cNvSpPr txBox="1"/>
          <p:nvPr/>
        </p:nvSpPr>
        <p:spPr>
          <a:xfrm>
            <a:off x="496480" y="2023867"/>
            <a:ext cx="3312900" cy="4193700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2" name="Google Shape;252;p42"/>
          <p:cNvSpPr txBox="1"/>
          <p:nvPr/>
        </p:nvSpPr>
        <p:spPr>
          <a:xfrm>
            <a:off x="500892" y="1342392"/>
            <a:ext cx="3316500" cy="658500"/>
          </a:xfrm>
          <a:prstGeom prst="rect">
            <a:avLst/>
          </a:prstGeom>
          <a:solidFill>
            <a:schemeClr val="accent5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endParaRPr sz="2700" b="0" i="0" u="none" strike="noStrike" cap="non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3" name="Google Shape;253;p42"/>
          <p:cNvSpPr txBox="1">
            <a:spLocks noGrp="1"/>
          </p:cNvSpPr>
          <p:nvPr>
            <p:ph type="body" idx="1"/>
          </p:nvPr>
        </p:nvSpPr>
        <p:spPr>
          <a:xfrm>
            <a:off x="554867" y="2057433"/>
            <a:ext cx="3195900" cy="41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254" name="Google Shape;254;p42"/>
          <p:cNvSpPr txBox="1">
            <a:spLocks noGrp="1"/>
          </p:cNvSpPr>
          <p:nvPr>
            <p:ph type="title" idx="2"/>
          </p:nvPr>
        </p:nvSpPr>
        <p:spPr>
          <a:xfrm>
            <a:off x="616884" y="1409200"/>
            <a:ext cx="31116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None/>
              <a:defRPr sz="25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55" name="Google Shape;255;p42"/>
          <p:cNvSpPr txBox="1">
            <a:spLocks noGrp="1"/>
          </p:cNvSpPr>
          <p:nvPr>
            <p:ph type="body" idx="3"/>
          </p:nvPr>
        </p:nvSpPr>
        <p:spPr>
          <a:xfrm>
            <a:off x="3995900" y="1342400"/>
            <a:ext cx="7299900" cy="487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2_1_3">
  <p:cSld name="TITLE_AND_BODY_2_1_3"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3"/>
          <p:cNvSpPr txBox="1">
            <a:spLocks noGrp="1"/>
          </p:cNvSpPr>
          <p:nvPr>
            <p:ph type="title"/>
          </p:nvPr>
        </p:nvSpPr>
        <p:spPr>
          <a:xfrm>
            <a:off x="415600" y="288567"/>
            <a:ext cx="11360700" cy="9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300"/>
              <a:buNone/>
              <a:defRPr>
                <a:solidFill>
                  <a:srgbClr val="43434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58" name="Google Shape;258;p43"/>
          <p:cNvSpPr txBox="1">
            <a:spLocks noGrp="1"/>
          </p:cNvSpPr>
          <p:nvPr>
            <p:ph type="sldNum" idx="12"/>
          </p:nvPr>
        </p:nvSpPr>
        <p:spPr>
          <a:xfrm>
            <a:off x="11296610" y="62176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59" name="Google Shape;259;p43"/>
          <p:cNvSpPr/>
          <p:nvPr/>
        </p:nvSpPr>
        <p:spPr>
          <a:xfrm>
            <a:off x="0" y="0"/>
            <a:ext cx="12192000" cy="1371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0" name="Google Shape;260;p4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41600" y="6325095"/>
            <a:ext cx="1947534" cy="309900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43"/>
          <p:cNvSpPr txBox="1"/>
          <p:nvPr/>
        </p:nvSpPr>
        <p:spPr>
          <a:xfrm>
            <a:off x="503831" y="2023867"/>
            <a:ext cx="3351300" cy="4193700"/>
          </a:xfrm>
          <a:prstGeom prst="rect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62" name="Google Shape;262;p43"/>
          <p:cNvSpPr txBox="1"/>
          <p:nvPr/>
        </p:nvSpPr>
        <p:spPr>
          <a:xfrm>
            <a:off x="523033" y="1342367"/>
            <a:ext cx="3312900" cy="6585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endParaRPr sz="2700" b="0" i="0" u="none" strike="noStrike" cap="non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63" name="Google Shape;263;p43"/>
          <p:cNvSpPr txBox="1">
            <a:spLocks noGrp="1"/>
          </p:cNvSpPr>
          <p:nvPr>
            <p:ph type="body" idx="1"/>
          </p:nvPr>
        </p:nvSpPr>
        <p:spPr>
          <a:xfrm>
            <a:off x="581433" y="2057367"/>
            <a:ext cx="3195900" cy="41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264" name="Google Shape;264;p43"/>
          <p:cNvSpPr txBox="1">
            <a:spLocks noGrp="1"/>
          </p:cNvSpPr>
          <p:nvPr>
            <p:ph type="title" idx="2"/>
          </p:nvPr>
        </p:nvSpPr>
        <p:spPr>
          <a:xfrm>
            <a:off x="600700" y="1409167"/>
            <a:ext cx="31116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None/>
              <a:defRPr sz="25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65" name="Google Shape;265;p43"/>
          <p:cNvSpPr txBox="1">
            <a:spLocks noGrp="1"/>
          </p:cNvSpPr>
          <p:nvPr>
            <p:ph type="body" idx="3"/>
          </p:nvPr>
        </p:nvSpPr>
        <p:spPr>
          <a:xfrm>
            <a:off x="3995900" y="1342400"/>
            <a:ext cx="7299900" cy="487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ONLY_1">
  <p:cSld name="TITLE_ONLY_1"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4"/>
          <p:cNvSpPr txBox="1">
            <a:spLocks noGrp="1"/>
          </p:cNvSpPr>
          <p:nvPr>
            <p:ph type="title"/>
          </p:nvPr>
        </p:nvSpPr>
        <p:spPr>
          <a:xfrm>
            <a:off x="415600" y="288567"/>
            <a:ext cx="11360700" cy="9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300"/>
              <a:buNone/>
              <a:defRPr>
                <a:solidFill>
                  <a:srgbClr val="43434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68" name="Google Shape;268;p44"/>
          <p:cNvSpPr txBox="1">
            <a:spLocks noGrp="1"/>
          </p:cNvSpPr>
          <p:nvPr>
            <p:ph type="sldNum" idx="12"/>
          </p:nvPr>
        </p:nvSpPr>
        <p:spPr>
          <a:xfrm>
            <a:off x="11296610" y="62176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69" name="Google Shape;269;p44"/>
          <p:cNvSpPr/>
          <p:nvPr/>
        </p:nvSpPr>
        <p:spPr>
          <a:xfrm>
            <a:off x="0" y="0"/>
            <a:ext cx="12192000" cy="1371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0" name="Google Shape;270;p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41600" y="6325095"/>
            <a:ext cx="1947534" cy="30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5"/>
          <p:cNvSpPr txBox="1">
            <a:spLocks noGrp="1"/>
          </p:cNvSpPr>
          <p:nvPr>
            <p:ph type="title"/>
          </p:nvPr>
        </p:nvSpPr>
        <p:spPr>
          <a:xfrm>
            <a:off x="838201" y="365127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7875" tIns="53925" rIns="107875" bIns="53925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73" name="Google Shape;273;p45"/>
          <p:cNvSpPr txBox="1">
            <a:spLocks noGrp="1"/>
          </p:cNvSpPr>
          <p:nvPr>
            <p:ph type="body" idx="1"/>
          </p:nvPr>
        </p:nvSpPr>
        <p:spPr>
          <a:xfrm>
            <a:off x="838201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7875" tIns="53925" rIns="107875" bIns="53925" anchor="t" anchorCtr="0">
            <a:noAutofit/>
          </a:bodyPr>
          <a:lstStyle>
            <a:lvl1pPr marL="457200" lvl="0" indent="-36195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1pPr>
            <a:lvl2pPr marL="914400" lvl="1" indent="-3619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2pPr>
            <a:lvl3pPr marL="1371600" lvl="2" indent="-3619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3pPr>
            <a:lvl4pPr marL="1828800" lvl="3" indent="-3619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4pPr>
            <a:lvl5pPr marL="2286000" lvl="4" indent="-3619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5pPr>
            <a:lvl6pPr marL="2743200" lvl="5" indent="-3619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6pPr>
            <a:lvl7pPr marL="3200400" lvl="6" indent="-3619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7pPr>
            <a:lvl8pPr marL="3657600" lvl="7" indent="-3619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8pPr>
            <a:lvl9pPr marL="4114800" lvl="8" indent="-3619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9pPr>
          </a:lstStyle>
          <a:p>
            <a:endParaRPr/>
          </a:p>
        </p:txBody>
      </p:sp>
      <p:sp>
        <p:nvSpPr>
          <p:cNvPr id="274" name="Google Shape;274;p45"/>
          <p:cNvSpPr txBox="1">
            <a:spLocks noGrp="1"/>
          </p:cNvSpPr>
          <p:nvPr>
            <p:ph type="dt" idx="10"/>
          </p:nvPr>
        </p:nvSpPr>
        <p:spPr>
          <a:xfrm>
            <a:off x="838201" y="6356352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7875" tIns="53925" rIns="107875" bIns="5392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9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9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9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9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9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9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9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9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900"/>
            </a:lvl9pPr>
          </a:lstStyle>
          <a:p>
            <a:endParaRPr/>
          </a:p>
        </p:txBody>
      </p:sp>
      <p:sp>
        <p:nvSpPr>
          <p:cNvPr id="275" name="Google Shape;275;p45"/>
          <p:cNvSpPr txBox="1">
            <a:spLocks noGrp="1"/>
          </p:cNvSpPr>
          <p:nvPr>
            <p:ph type="ftr" idx="11"/>
          </p:nvPr>
        </p:nvSpPr>
        <p:spPr>
          <a:xfrm>
            <a:off x="4038601" y="6356352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7875" tIns="53925" rIns="107875" bIns="539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9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9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9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9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9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9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9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9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900"/>
            </a:lvl9pPr>
          </a:lstStyle>
          <a:p>
            <a:endParaRPr/>
          </a:p>
        </p:txBody>
      </p:sp>
      <p:sp>
        <p:nvSpPr>
          <p:cNvPr id="276" name="Google Shape;276;p45"/>
          <p:cNvSpPr txBox="1">
            <a:spLocks noGrp="1"/>
          </p:cNvSpPr>
          <p:nvPr>
            <p:ph type="sldNum" idx="12"/>
          </p:nvPr>
        </p:nvSpPr>
        <p:spPr>
          <a:xfrm>
            <a:off x="8610600" y="6356352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7875" tIns="53925" rIns="107875" bIns="539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2_Title Only">
  <p:cSld name="2_Title Only"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6"/>
          <p:cNvSpPr txBox="1">
            <a:spLocks noGrp="1"/>
          </p:cNvSpPr>
          <p:nvPr>
            <p:ph type="dt" idx="10"/>
          </p:nvPr>
        </p:nvSpPr>
        <p:spPr>
          <a:xfrm>
            <a:off x="489099" y="6441407"/>
            <a:ext cx="2844900" cy="36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 sz="12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9pPr>
          </a:lstStyle>
          <a:p>
            <a:endParaRPr/>
          </a:p>
        </p:txBody>
      </p:sp>
      <p:sp>
        <p:nvSpPr>
          <p:cNvPr id="279" name="Google Shape;279;p46"/>
          <p:cNvSpPr txBox="1">
            <a:spLocks noGrp="1"/>
          </p:cNvSpPr>
          <p:nvPr>
            <p:ph type="sldNum" idx="12"/>
          </p:nvPr>
        </p:nvSpPr>
        <p:spPr>
          <a:xfrm>
            <a:off x="8940800" y="6445889"/>
            <a:ext cx="28449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80" name="Google Shape;280;p46"/>
          <p:cNvSpPr txBox="1">
            <a:spLocks noGrp="1"/>
          </p:cNvSpPr>
          <p:nvPr>
            <p:ph type="title"/>
          </p:nvPr>
        </p:nvSpPr>
        <p:spPr>
          <a:xfrm>
            <a:off x="489099" y="286871"/>
            <a:ext cx="106869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75" rIns="90475" bIns="44475" anchor="ctr" anchorCtr="0">
            <a:noAutofit/>
          </a:bodyPr>
          <a:lstStyle>
            <a:lvl1pPr marR="0" lvl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3700" b="1" i="0" u="none" strike="noStrike" cap="none">
                <a:solidFill>
                  <a:srgbClr val="27327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43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43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43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43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43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43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43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43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281" name="Google Shape;281;p4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730139" y="304801"/>
            <a:ext cx="1157061" cy="900752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46"/>
          <p:cNvSpPr txBox="1">
            <a:spLocks noGrp="1"/>
          </p:cNvSpPr>
          <p:nvPr>
            <p:ph type="body" idx="1"/>
          </p:nvPr>
        </p:nvSpPr>
        <p:spPr>
          <a:xfrm>
            <a:off x="489099" y="1379070"/>
            <a:ext cx="11296500" cy="49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74650" algn="l" rtl="0"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ts val="23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 Sans"/>
              <a:buChar char="-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 Sans"/>
              <a:buChar char="-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619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erriweather Sans"/>
              <a:buChar char="-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619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erriweather Sans"/>
              <a:buChar char="-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92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»"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92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»"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92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»"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92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»"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_HEADER_2_1_1">
  <p:cSld name="SECTION_HEADER_2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/>
          <p:nvPr/>
        </p:nvSpPr>
        <p:spPr>
          <a:xfrm>
            <a:off x="-16" y="0"/>
            <a:ext cx="12192000" cy="6858000"/>
          </a:xfrm>
          <a:prstGeom prst="rect">
            <a:avLst/>
          </a:prstGeom>
          <a:solidFill>
            <a:srgbClr val="0A3799">
              <a:alpha val="56862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6"/>
          <p:cNvSpPr txBox="1">
            <a:spLocks noGrp="1"/>
          </p:cNvSpPr>
          <p:nvPr>
            <p:ph type="sldNum" idx="12"/>
          </p:nvPr>
        </p:nvSpPr>
        <p:spPr>
          <a:xfrm>
            <a:off x="11285177" y="6180590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8" name="Google Shape;38;p6"/>
          <p:cNvSpPr/>
          <p:nvPr/>
        </p:nvSpPr>
        <p:spPr>
          <a:xfrm>
            <a:off x="0" y="0"/>
            <a:ext cx="5752800" cy="68580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endParaRPr sz="48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" name="Google Shape;39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1600" y="6325095"/>
            <a:ext cx="1947534" cy="309900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6"/>
          <p:cNvSpPr txBox="1">
            <a:spLocks noGrp="1"/>
          </p:cNvSpPr>
          <p:nvPr>
            <p:ph type="title"/>
          </p:nvPr>
        </p:nvSpPr>
        <p:spPr>
          <a:xfrm>
            <a:off x="265833" y="274333"/>
            <a:ext cx="5246400" cy="63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_HEADER_3">
  <p:cSld name="SECTION_HEADER_3">
    <p:bg>
      <p:bgPr>
        <a:gradFill>
          <a:gsLst>
            <a:gs pos="0">
              <a:srgbClr val="0A3799"/>
            </a:gs>
            <a:gs pos="100000">
              <a:srgbClr val="0A6B7C"/>
            </a:gs>
          </a:gsLst>
          <a:lin ang="0" scaled="0"/>
        </a:gra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"/>
          <p:cNvSpPr txBox="1">
            <a:spLocks noGrp="1"/>
          </p:cNvSpPr>
          <p:nvPr>
            <p:ph type="title"/>
          </p:nvPr>
        </p:nvSpPr>
        <p:spPr>
          <a:xfrm>
            <a:off x="346400" y="1200167"/>
            <a:ext cx="11499300" cy="35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43" name="Google Shape;43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122233" y="5691028"/>
            <a:ext cx="1947534" cy="30990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7"/>
          <p:cNvSpPr txBox="1">
            <a:spLocks noGrp="1"/>
          </p:cNvSpPr>
          <p:nvPr>
            <p:ph type="sldNum" idx="12"/>
          </p:nvPr>
        </p:nvSpPr>
        <p:spPr>
          <a:xfrm>
            <a:off x="11285177" y="6180590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45" name="Google Shape;45;p7"/>
          <p:cNvCxnSpPr/>
          <p:nvPr/>
        </p:nvCxnSpPr>
        <p:spPr>
          <a:xfrm rot="10800000" flipH="1">
            <a:off x="3404200" y="5439167"/>
            <a:ext cx="5383500" cy="11700"/>
          </a:xfrm>
          <a:prstGeom prst="straightConnector1">
            <a:avLst/>
          </a:prstGeom>
          <a:noFill/>
          <a:ln w="9525" cap="flat" cmpd="sng">
            <a:solidFill>
              <a:srgbClr val="FFC72C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_HEADER_1">
  <p:cSld name="SECTION_HEADER_1">
    <p:bg>
      <p:bgPr>
        <a:solidFill>
          <a:srgbClr val="FFFFFF"/>
        </a:solid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8"/>
          <p:cNvSpPr txBox="1">
            <a:spLocks noGrp="1"/>
          </p:cNvSpPr>
          <p:nvPr>
            <p:ph type="title"/>
          </p:nvPr>
        </p:nvSpPr>
        <p:spPr>
          <a:xfrm>
            <a:off x="346400" y="1200167"/>
            <a:ext cx="11499300" cy="35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Open Sans"/>
              <a:buNone/>
              <a:defRPr sz="48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pic>
        <p:nvPicPr>
          <p:cNvPr id="48" name="Google Shape;48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122233" y="5691028"/>
            <a:ext cx="1947534" cy="309900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8"/>
          <p:cNvSpPr txBox="1">
            <a:spLocks noGrp="1"/>
          </p:cNvSpPr>
          <p:nvPr>
            <p:ph type="sldNum" idx="12"/>
          </p:nvPr>
        </p:nvSpPr>
        <p:spPr>
          <a:xfrm>
            <a:off x="11285177" y="6180590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0" name="Google Shape;50;p8"/>
          <p:cNvCxnSpPr/>
          <p:nvPr/>
        </p:nvCxnSpPr>
        <p:spPr>
          <a:xfrm rot="10800000" flipH="1">
            <a:off x="3404200" y="5439167"/>
            <a:ext cx="5383500" cy="11700"/>
          </a:xfrm>
          <a:prstGeom prst="straightConnector1">
            <a:avLst/>
          </a:prstGeom>
          <a:noFill/>
          <a:ln w="9525" cap="flat" cmpd="sng">
            <a:solidFill>
              <a:srgbClr val="FFC72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1" name="Google Shape;51;p8"/>
          <p:cNvSpPr/>
          <p:nvPr/>
        </p:nvSpPr>
        <p:spPr>
          <a:xfrm>
            <a:off x="0" y="0"/>
            <a:ext cx="12192000" cy="1371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_HEADER_1_1">
  <p:cSld name="SECTION_HEADER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9"/>
          <p:cNvSpPr/>
          <p:nvPr/>
        </p:nvSpPr>
        <p:spPr>
          <a:xfrm>
            <a:off x="-16" y="0"/>
            <a:ext cx="12192000" cy="6858000"/>
          </a:xfrm>
          <a:prstGeom prst="rect">
            <a:avLst/>
          </a:prstGeom>
          <a:solidFill>
            <a:srgbClr val="FFFFFF">
              <a:alpha val="89411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54;p9"/>
          <p:cNvSpPr txBox="1">
            <a:spLocks noGrp="1"/>
          </p:cNvSpPr>
          <p:nvPr>
            <p:ph type="title"/>
          </p:nvPr>
        </p:nvSpPr>
        <p:spPr>
          <a:xfrm>
            <a:off x="346400" y="1200167"/>
            <a:ext cx="11499300" cy="35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pic>
        <p:nvPicPr>
          <p:cNvPr id="55" name="Google Shape;55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22233" y="5691028"/>
            <a:ext cx="1947534" cy="30990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9"/>
          <p:cNvSpPr txBox="1">
            <a:spLocks noGrp="1"/>
          </p:cNvSpPr>
          <p:nvPr>
            <p:ph type="sldNum" idx="12"/>
          </p:nvPr>
        </p:nvSpPr>
        <p:spPr>
          <a:xfrm>
            <a:off x="11285177" y="6180590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7" name="Google Shape;57;p9"/>
          <p:cNvCxnSpPr/>
          <p:nvPr/>
        </p:nvCxnSpPr>
        <p:spPr>
          <a:xfrm rot="10800000" flipH="1">
            <a:off x="3404200" y="5439167"/>
            <a:ext cx="5383500" cy="11700"/>
          </a:xfrm>
          <a:prstGeom prst="straightConnector1">
            <a:avLst/>
          </a:prstGeom>
          <a:noFill/>
          <a:ln w="9525" cap="flat" cmpd="sng">
            <a:solidFill>
              <a:srgbClr val="FFC72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8" name="Google Shape;58;p9"/>
          <p:cNvSpPr/>
          <p:nvPr/>
        </p:nvSpPr>
        <p:spPr>
          <a:xfrm>
            <a:off x="0" y="0"/>
            <a:ext cx="12192000" cy="1371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TWO_COLUMNS" type="twoColTx">
  <p:cSld name="TITLE_AND_TWO_COLUMNS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0"/>
          <p:cNvSpPr txBox="1">
            <a:spLocks noGrp="1"/>
          </p:cNvSpPr>
          <p:nvPr>
            <p:ph type="title"/>
          </p:nvPr>
        </p:nvSpPr>
        <p:spPr>
          <a:xfrm>
            <a:off x="415600" y="288567"/>
            <a:ext cx="11360700" cy="9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300"/>
              <a:buNone/>
              <a:defRPr>
                <a:solidFill>
                  <a:srgbClr val="43434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61" name="Google Shape;61;p10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1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900"/>
              <a:buChar char="●"/>
              <a:defRPr sz="1900">
                <a:solidFill>
                  <a:srgbClr val="434343"/>
                </a:solidFill>
              </a:defRPr>
            </a:lvl1pPr>
            <a:lvl2pPr marL="914400" lvl="1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○"/>
              <a:defRPr sz="1600">
                <a:solidFill>
                  <a:srgbClr val="434343"/>
                </a:solidFill>
              </a:defRPr>
            </a:lvl2pPr>
            <a:lvl3pPr marL="1371600" lvl="2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■"/>
              <a:defRPr sz="1600">
                <a:solidFill>
                  <a:srgbClr val="434343"/>
                </a:solidFill>
              </a:defRPr>
            </a:lvl3pPr>
            <a:lvl4pPr marL="1828800" lvl="3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●"/>
              <a:defRPr sz="1600">
                <a:solidFill>
                  <a:srgbClr val="434343"/>
                </a:solidFill>
              </a:defRPr>
            </a:lvl4pPr>
            <a:lvl5pPr marL="2286000" lvl="4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○"/>
              <a:defRPr sz="1600">
                <a:solidFill>
                  <a:srgbClr val="434343"/>
                </a:solidFill>
              </a:defRPr>
            </a:lvl5pPr>
            <a:lvl6pPr marL="2743200" lvl="5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■"/>
              <a:defRPr sz="1600">
                <a:solidFill>
                  <a:srgbClr val="434343"/>
                </a:solidFill>
              </a:defRPr>
            </a:lvl6pPr>
            <a:lvl7pPr marL="3200400" lvl="6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●"/>
              <a:defRPr sz="1600">
                <a:solidFill>
                  <a:srgbClr val="434343"/>
                </a:solidFill>
              </a:defRPr>
            </a:lvl7pPr>
            <a:lvl8pPr marL="3657600" lvl="7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○"/>
              <a:defRPr sz="1600">
                <a:solidFill>
                  <a:srgbClr val="434343"/>
                </a:solidFill>
              </a:defRPr>
            </a:lvl8pPr>
            <a:lvl9pPr marL="4114800" lvl="8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■"/>
              <a:defRPr sz="16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10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1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900"/>
              <a:buChar char="●"/>
              <a:defRPr sz="1900">
                <a:solidFill>
                  <a:srgbClr val="434343"/>
                </a:solidFill>
              </a:defRPr>
            </a:lvl1pPr>
            <a:lvl2pPr marL="914400" lvl="1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○"/>
              <a:defRPr sz="1600">
                <a:solidFill>
                  <a:srgbClr val="434343"/>
                </a:solidFill>
              </a:defRPr>
            </a:lvl2pPr>
            <a:lvl3pPr marL="1371600" lvl="2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■"/>
              <a:defRPr sz="1600">
                <a:solidFill>
                  <a:srgbClr val="434343"/>
                </a:solidFill>
              </a:defRPr>
            </a:lvl3pPr>
            <a:lvl4pPr marL="1828800" lvl="3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●"/>
              <a:defRPr sz="1600">
                <a:solidFill>
                  <a:srgbClr val="434343"/>
                </a:solidFill>
              </a:defRPr>
            </a:lvl4pPr>
            <a:lvl5pPr marL="2286000" lvl="4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○"/>
              <a:defRPr sz="1600">
                <a:solidFill>
                  <a:srgbClr val="434343"/>
                </a:solidFill>
              </a:defRPr>
            </a:lvl5pPr>
            <a:lvl6pPr marL="2743200" lvl="5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■"/>
              <a:defRPr sz="1600">
                <a:solidFill>
                  <a:srgbClr val="434343"/>
                </a:solidFill>
              </a:defRPr>
            </a:lvl6pPr>
            <a:lvl7pPr marL="3200400" lvl="6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●"/>
              <a:defRPr sz="1600">
                <a:solidFill>
                  <a:srgbClr val="434343"/>
                </a:solidFill>
              </a:defRPr>
            </a:lvl7pPr>
            <a:lvl8pPr marL="3657600" lvl="7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○"/>
              <a:defRPr sz="1600">
                <a:solidFill>
                  <a:srgbClr val="434343"/>
                </a:solidFill>
              </a:defRPr>
            </a:lvl8pPr>
            <a:lvl9pPr marL="4114800" lvl="8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■"/>
              <a:defRPr sz="16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0"/>
          <p:cNvSpPr txBox="1">
            <a:spLocks noGrp="1"/>
          </p:cNvSpPr>
          <p:nvPr>
            <p:ph type="sldNum" idx="12"/>
          </p:nvPr>
        </p:nvSpPr>
        <p:spPr>
          <a:xfrm>
            <a:off x="11296610" y="62176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4" name="Google Shape;64;p10"/>
          <p:cNvSpPr/>
          <p:nvPr/>
        </p:nvSpPr>
        <p:spPr>
          <a:xfrm>
            <a:off x="0" y="0"/>
            <a:ext cx="12192000" cy="1371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5" name="Google Shape;65;p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41600" y="6325095"/>
            <a:ext cx="1947534" cy="30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415600" y="288567"/>
            <a:ext cx="11360700" cy="9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300"/>
              <a:buFont typeface="Open Sans SemiBold"/>
              <a:buNone/>
              <a:defRPr sz="5300" b="0" i="0" u="none" strike="noStrike" cap="none">
                <a:solidFill>
                  <a:srgbClr val="434343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Open Sans"/>
              <a:buChar char="●"/>
              <a:defRPr sz="2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900"/>
              <a:buFont typeface="Open Sans"/>
              <a:buChar char="○"/>
              <a:defRPr sz="19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900"/>
              <a:buFont typeface="Open Sans"/>
              <a:buChar char="■"/>
              <a:defRPr sz="19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900"/>
              <a:buFont typeface="Open Sans"/>
              <a:buChar char="●"/>
              <a:defRPr sz="19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900"/>
              <a:buFont typeface="Open Sans"/>
              <a:buChar char="○"/>
              <a:defRPr sz="19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900"/>
              <a:buFont typeface="Open Sans"/>
              <a:buChar char="■"/>
              <a:defRPr sz="19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900"/>
              <a:buFont typeface="Open Sans"/>
              <a:buChar char="●"/>
              <a:defRPr sz="19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900"/>
              <a:buFont typeface="Open Sans"/>
              <a:buChar char="○"/>
              <a:defRPr sz="19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900"/>
              <a:buFont typeface="Open Sans"/>
              <a:buChar char="■"/>
              <a:defRPr sz="19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sldNum" idx="12"/>
          </p:nvPr>
        </p:nvSpPr>
        <p:spPr>
          <a:xfrm>
            <a:off x="11296610" y="62176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google.com/presentation/d/1LNhpuNwU54TgwGfcl-Fgf4HUFxCxh0AztPaeqMuRQRw/edit#slide=id.p1" TargetMode="Externa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iscv-admin/help/issues/73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riscv-admin/external-debug-security/blob/main/CHARTER.md" TargetMode="Externa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oxie/riscv-debug-security/issues/8" TargetMode="External"/><Relationship Id="rId2" Type="http://schemas.openxmlformats.org/officeDocument/2006/relationships/hyperlink" Target="https://github.com/joxie/riscv-debug-security/issues" TargetMode="Externa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github.com/joxie/riscv-debug-security/issues/12" TargetMode="External"/><Relationship Id="rId4" Type="http://schemas.openxmlformats.org/officeDocument/2006/relationships/hyperlink" Target="https://github.com/joxie/riscv-debug-security/issues/10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iscv-admin/external-debug-security/tree/main/meetings" TargetMode="External"/><Relationship Id="rId2" Type="http://schemas.openxmlformats.org/officeDocument/2006/relationships/hyperlink" Target="https://github.com/riscv-admin/external-debug-security/blob/main/CHARTER.md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github.com/joxie/riscv-debug-security/issues" TargetMode="External"/><Relationship Id="rId5" Type="http://schemas.openxmlformats.org/officeDocument/2006/relationships/hyperlink" Target="https://github.com/joxie/riscv-debug-security/blob/dev/spec/Secure%20Debug%20Proposal.md" TargetMode="External"/><Relationship Id="rId4" Type="http://schemas.openxmlformats.org/officeDocument/2006/relationships/hyperlink" Target="https://github.com/joxie/riscv-debug-security/blob/main/spec/Secure%20Debug%20Proposal.md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7"/>
          <p:cNvSpPr txBox="1">
            <a:spLocks noGrp="1"/>
          </p:cNvSpPr>
          <p:nvPr>
            <p:ph type="ctrTitle"/>
          </p:nvPr>
        </p:nvSpPr>
        <p:spPr>
          <a:xfrm>
            <a:off x="797133" y="2528565"/>
            <a:ext cx="10712100" cy="2849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RISC-V External Debug Security TG</a:t>
            </a:r>
            <a:endParaRPr dirty="0"/>
          </a:p>
        </p:txBody>
      </p:sp>
      <p:sp>
        <p:nvSpPr>
          <p:cNvPr id="289" name="Google Shape;289;p47"/>
          <p:cNvSpPr txBox="1">
            <a:spLocks noGrp="1"/>
          </p:cNvSpPr>
          <p:nvPr>
            <p:ph type="subTitle" idx="1"/>
          </p:nvPr>
        </p:nvSpPr>
        <p:spPr>
          <a:xfrm>
            <a:off x="797128" y="5378116"/>
            <a:ext cx="10712100" cy="675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Meeting notes – 11/</a:t>
            </a:r>
            <a:r>
              <a:rPr lang="en-US" altLang="zh-CN" dirty="0"/>
              <a:t>29</a:t>
            </a:r>
            <a:r>
              <a:rPr lang="en-US" dirty="0"/>
              <a:t>/2023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BD974-F305-D046-BAD8-BDF3C77603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Disclaimer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6C825A-6ACC-0C42-AB60-8728021DF6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https://docs.google.com/presentation/d/1LNhpuNwU54TgwGfcl-Fgf4HUFxCxh0AztPaeqMuRQRw/edit#slide=id.p1</a:t>
            </a:r>
            <a:r>
              <a:rPr lang="en-US" dirty="0"/>
              <a:t> 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837358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54"/>
          <p:cNvSpPr txBox="1">
            <a:spLocks noGrp="1"/>
          </p:cNvSpPr>
          <p:nvPr>
            <p:ph type="title"/>
          </p:nvPr>
        </p:nvSpPr>
        <p:spPr>
          <a:xfrm>
            <a:off x="415600" y="288567"/>
            <a:ext cx="11360700" cy="997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Agenda</a:t>
            </a:r>
            <a:endParaRPr dirty="0"/>
          </a:p>
        </p:txBody>
      </p:sp>
      <p:sp>
        <p:nvSpPr>
          <p:cNvPr id="413" name="Google Shape;413;p5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dirty="0"/>
              <a:t>TG update</a:t>
            </a: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dirty="0"/>
              <a:t>Discuss arch opens</a:t>
            </a: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DDA775-D230-554D-83ED-4B8DBD229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Introduction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9EEA30-0096-B747-8EC5-9BBB52E986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N" sz="2000" dirty="0"/>
              <a:t>Welcome to TG meeting</a:t>
            </a:r>
          </a:p>
          <a:p>
            <a:r>
              <a:rPr lang="en-CN" sz="2000" dirty="0"/>
              <a:t>Feel free to raise your hand and introduce yourself</a:t>
            </a:r>
          </a:p>
        </p:txBody>
      </p:sp>
    </p:spTree>
    <p:extLst>
      <p:ext uri="{BB962C8B-B14F-4D97-AF65-F5344CB8AC3E}">
        <p14:creationId xmlns:p14="http://schemas.microsoft.com/office/powerpoint/2010/main" val="17063870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4F33DC-0B38-DA42-9C14-C6DD17E99F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TG Progress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F4EAAF-40E6-4D42-8870-DA5603228A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N" dirty="0"/>
              <a:t>Charter review</a:t>
            </a:r>
          </a:p>
          <a:p>
            <a:pPr lvl="1"/>
            <a:r>
              <a:rPr lang="en-CN" dirty="0"/>
              <a:t>Pending, need to elect chair &amp; vice chair first</a:t>
            </a:r>
          </a:p>
          <a:p>
            <a:endParaRPr lang="en-CN" dirty="0"/>
          </a:p>
          <a:p>
            <a:r>
              <a:rPr lang="en-CN" dirty="0"/>
              <a:t>Chair &amp; Vice chair election</a:t>
            </a:r>
          </a:p>
          <a:p>
            <a:pPr lvl="1"/>
            <a:r>
              <a:rPr lang="en-CN" dirty="0"/>
              <a:t>Create ”call for candidate” ticket in github</a:t>
            </a:r>
            <a:r>
              <a:rPr lang="zh-CN" altLang="en-US" dirty="0"/>
              <a:t> </a:t>
            </a:r>
            <a:r>
              <a:rPr lang="en-US" altLang="zh-CN" dirty="0"/>
              <a:t>-</a:t>
            </a:r>
            <a:r>
              <a:rPr lang="zh-CN" altLang="en-US" dirty="0"/>
              <a:t> </a:t>
            </a:r>
            <a:r>
              <a:rPr lang="en-CN" dirty="0">
                <a:solidFill>
                  <a:srgbClr val="00B050"/>
                </a:solidFill>
              </a:rPr>
              <a:t>Done</a:t>
            </a:r>
            <a:r>
              <a:rPr lang="en-CN" dirty="0"/>
              <a:t> (</a:t>
            </a:r>
            <a:r>
              <a:rPr lang="en-CN" dirty="0">
                <a:hlinkClick r:id="rId3"/>
              </a:rPr>
              <a:t>Ticket</a:t>
            </a:r>
            <a:r>
              <a:rPr lang="en-CN" dirty="0"/>
              <a:t>)	</a:t>
            </a:r>
          </a:p>
          <a:p>
            <a:pPr lvl="1"/>
            <a:r>
              <a:rPr lang="en-US" dirty="0"/>
              <a:t>Governing and Dotted-line Chairs to review the required qualification</a:t>
            </a:r>
          </a:p>
          <a:p>
            <a:pPr lvl="2"/>
            <a:r>
              <a:rPr lang="en-US" dirty="0"/>
              <a:t>Blessed by Security HC chair (Andy), waiting for SOC HC chair (</a:t>
            </a:r>
            <a:r>
              <a:rPr lang="en-US" dirty="0" err="1"/>
              <a:t>Ved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Governing HC/IC chair send call-for-candidate email – </a:t>
            </a:r>
            <a:r>
              <a:rPr lang="en-US" dirty="0">
                <a:solidFill>
                  <a:schemeClr val="accent6"/>
                </a:solidFill>
              </a:rPr>
              <a:t>Pending</a:t>
            </a:r>
          </a:p>
          <a:p>
            <a:pPr lvl="1"/>
            <a:r>
              <a:rPr lang="en-US" dirty="0"/>
              <a:t>Collect candidate list, interview – </a:t>
            </a:r>
            <a:r>
              <a:rPr lang="en-US" dirty="0">
                <a:solidFill>
                  <a:schemeClr val="accent6"/>
                </a:solidFill>
              </a:rPr>
              <a:t>Pending</a:t>
            </a:r>
          </a:p>
          <a:p>
            <a:pPr lvl="1"/>
            <a:r>
              <a:rPr lang="en-US" dirty="0"/>
              <a:t>Nominee &amp; approve – </a:t>
            </a:r>
            <a:r>
              <a:rPr lang="en-US" dirty="0">
                <a:solidFill>
                  <a:schemeClr val="accent6"/>
                </a:solidFill>
              </a:rPr>
              <a:t>Pending</a:t>
            </a:r>
            <a:endParaRPr lang="en-CN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80843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C39B28-FF11-2A43-8356-9DB46F84F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sz="4800" dirty="0"/>
              <a:t>Call for candidate – Chair/Vice Chair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7DDB09-FECE-7B45-A947-E561D93346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Required Technical Qualifications</a:t>
            </a:r>
          </a:p>
          <a:p>
            <a:pPr lvl="1"/>
            <a:r>
              <a:rPr lang="en-US" dirty="0"/>
              <a:t>Knowledgeable in RISC-V debug architecture, RISC-V external debug spec and trace spec</a:t>
            </a:r>
          </a:p>
          <a:p>
            <a:pPr lvl="1"/>
            <a:r>
              <a:rPr lang="en-US" dirty="0"/>
              <a:t>Knowledgeable in RISC-V security architecture, isolation model and related specs</a:t>
            </a:r>
          </a:p>
          <a:p>
            <a:pPr lvl="1"/>
            <a:r>
              <a:rPr lang="en-US" dirty="0"/>
              <a:t>Experience with threat modeling and security architecture analysis</a:t>
            </a:r>
          </a:p>
          <a:p>
            <a:pPr lvl="1"/>
            <a:r>
              <a:rPr lang="en-US" dirty="0"/>
              <a:t>Experience in platform/SOC/CPU security architecture and aspects related to debug security</a:t>
            </a:r>
          </a:p>
          <a:p>
            <a:endParaRPr lang="en-US" dirty="0"/>
          </a:p>
          <a:p>
            <a:r>
              <a:rPr lang="en-US" dirty="0"/>
              <a:t>Community Charter</a:t>
            </a:r>
          </a:p>
          <a:p>
            <a:pPr lvl="1"/>
            <a:r>
              <a:rPr lang="en-US" dirty="0">
                <a:hlinkClick r:id="rId2"/>
              </a:rPr>
              <a:t>https://github.com/riscv-admin/external-debug-security/blob/main/CHARTER.md</a:t>
            </a:r>
            <a:r>
              <a:rPr lang="en-US" dirty="0"/>
              <a:t> </a:t>
            </a:r>
          </a:p>
          <a:p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6205117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1E2C15-EA73-554D-B247-413EDFE2F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Meeting notes &amp; Actions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C94741-D9F1-4F47-919C-56B38125D5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N" sz="1800" dirty="0"/>
              <a:t>TG progress</a:t>
            </a:r>
          </a:p>
          <a:p>
            <a:pPr lvl="1"/>
            <a:r>
              <a:rPr lang="en-US" sz="1600" dirty="0"/>
              <a:t>C</a:t>
            </a:r>
            <a:r>
              <a:rPr lang="en-CN" sz="1600" dirty="0"/>
              <a:t>onflict with chairs meeting</a:t>
            </a:r>
          </a:p>
          <a:p>
            <a:pPr lvl="1"/>
            <a:r>
              <a:rPr lang="en-CN" sz="1600" dirty="0"/>
              <a:t>Move TG meeting to avoid conflict</a:t>
            </a:r>
          </a:p>
          <a:p>
            <a:r>
              <a:rPr lang="en-CN" sz="1800" dirty="0"/>
              <a:t>Review arch opens (</a:t>
            </a:r>
            <a:r>
              <a:rPr lang="en-US" sz="1800" dirty="0">
                <a:hlinkClick r:id="rId2"/>
              </a:rPr>
              <a:t>https://github.com/joxie/riscv-debug-security/issues</a:t>
            </a:r>
            <a:r>
              <a:rPr lang="en-US" sz="1800" dirty="0"/>
              <a:t>)</a:t>
            </a:r>
          </a:p>
          <a:p>
            <a:pPr lvl="1"/>
            <a:r>
              <a:rPr lang="en-US" sz="1600" dirty="0">
                <a:hlinkClick r:id="rId3"/>
              </a:rPr>
              <a:t>https://github.com/joxie/riscv-debug-security/issues/8</a:t>
            </a:r>
            <a:r>
              <a:rPr lang="en-US" sz="1600" dirty="0"/>
              <a:t>  </a:t>
            </a:r>
          </a:p>
          <a:p>
            <a:pPr lvl="2"/>
            <a:r>
              <a:rPr lang="en-CN" sz="1600" dirty="0"/>
              <a:t>Agree to close, do not see strong justifiation for H/S to control dbgsec</a:t>
            </a:r>
          </a:p>
          <a:p>
            <a:pPr lvl="1"/>
            <a:r>
              <a:rPr lang="en-CN" sz="1600" dirty="0"/>
              <a:t>Interaction with Smmtt spec (Per-domain debug policy)</a:t>
            </a:r>
          </a:p>
          <a:p>
            <a:pPr lvl="2"/>
            <a:r>
              <a:rPr lang="en-CN" sz="1600" dirty="0"/>
              <a:t>Invite Smmtt PIC into next TG meeting</a:t>
            </a:r>
          </a:p>
          <a:p>
            <a:pPr lvl="1"/>
            <a:r>
              <a:rPr lang="en-US" sz="1600" dirty="0">
                <a:hlinkClick r:id="rId4"/>
              </a:rPr>
              <a:t>https://github.com/joxie/riscv-debug-security/issues/10</a:t>
            </a:r>
            <a:r>
              <a:rPr lang="en-US" sz="1600" dirty="0"/>
              <a:t>	</a:t>
            </a:r>
          </a:p>
          <a:p>
            <a:pPr lvl="2"/>
            <a:r>
              <a:rPr lang="en-US" sz="1600" dirty="0"/>
              <a:t>Back compatibility is important, update spec to fix </a:t>
            </a:r>
          </a:p>
          <a:p>
            <a:pPr lvl="1"/>
            <a:r>
              <a:rPr lang="en-US" sz="1600" dirty="0">
                <a:hlinkClick r:id="rId5"/>
              </a:rPr>
              <a:t>https://github.com/joxie/riscv-debug-security/issues/11</a:t>
            </a:r>
          </a:p>
          <a:p>
            <a:pPr lvl="2"/>
            <a:r>
              <a:rPr lang="en-US" sz="1600" dirty="0"/>
              <a:t>Agree to output dbgsec to trace encoder</a:t>
            </a:r>
            <a:endParaRPr lang="en-US" sz="1600" dirty="0">
              <a:hlinkClick r:id="rId5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lvl="1"/>
            <a:r>
              <a:rPr lang="en-US" sz="1600" dirty="0">
                <a:hlinkClick r:id="rId5"/>
              </a:rPr>
              <a:t>https://github.com/joxie/riscv-debug-security/issues/12</a:t>
            </a:r>
            <a:r>
              <a:rPr lang="en-US" sz="1600" dirty="0"/>
              <a:t> </a:t>
            </a:r>
            <a:endParaRPr lang="en-CN" sz="1600" dirty="0"/>
          </a:p>
          <a:p>
            <a:pPr lvl="2"/>
            <a:r>
              <a:rPr lang="en-CN" sz="1600" dirty="0"/>
              <a:t>Need to go through all triggers to decide pending vs drop</a:t>
            </a:r>
          </a:p>
          <a:p>
            <a:pPr lvl="1"/>
            <a:endParaRPr lang="en-CN" dirty="0"/>
          </a:p>
          <a:p>
            <a:pPr lvl="2"/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5263903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FBF47-8B5F-184D-9846-E507C95C2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Info</a:t>
            </a:r>
            <a:r>
              <a:rPr lang="en-US" dirty="0"/>
              <a:t>r</a:t>
            </a:r>
            <a:r>
              <a:rPr lang="en-CN" dirty="0"/>
              <a:t>mation &amp; Logistic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B6F287-D410-9746-96A7-32F9D2F8CE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N" dirty="0"/>
              <a:t>TG Charter</a:t>
            </a:r>
          </a:p>
          <a:p>
            <a:pPr lvl="1"/>
            <a:r>
              <a:rPr lang="en-US" dirty="0">
                <a:hlinkClick r:id="rId2"/>
              </a:rPr>
              <a:t>https://github.com/riscv-admin/external-debug-security/blob/main/CHARTER.md</a:t>
            </a:r>
            <a:r>
              <a:rPr lang="en-US" dirty="0"/>
              <a:t> </a:t>
            </a:r>
            <a:endParaRPr lang="en-CN" dirty="0"/>
          </a:p>
          <a:p>
            <a:endParaRPr lang="en-CN" dirty="0"/>
          </a:p>
          <a:p>
            <a:r>
              <a:rPr lang="en-CN" dirty="0"/>
              <a:t>TG Meeting notes</a:t>
            </a:r>
          </a:p>
          <a:p>
            <a:pPr lvl="1"/>
            <a:r>
              <a:rPr lang="en-US" dirty="0">
                <a:hlinkClick r:id="rId3"/>
              </a:rPr>
              <a:t>https://github.com/riscv-admin/external-debug-security/tree/main/meetings</a:t>
            </a:r>
            <a:r>
              <a:rPr lang="en-US" dirty="0"/>
              <a:t> </a:t>
            </a:r>
            <a:endParaRPr lang="en-CN" dirty="0"/>
          </a:p>
          <a:p>
            <a:endParaRPr lang="en-CN" dirty="0"/>
          </a:p>
          <a:p>
            <a:r>
              <a:rPr lang="en-CN" dirty="0"/>
              <a:t>Draft</a:t>
            </a:r>
          </a:p>
          <a:p>
            <a:pPr lvl="1"/>
            <a:r>
              <a:rPr lang="en-US" sz="2000" dirty="0">
                <a:hlinkClick r:id="rId4"/>
              </a:rPr>
              <a:t>https://github.com/joxie/riscv-debug-security/blob/main/spec/Secure%20Debug%20Proposal.md</a:t>
            </a:r>
            <a:r>
              <a:rPr lang="en-US" dirty="0"/>
              <a:t> (Stable version)</a:t>
            </a:r>
          </a:p>
          <a:p>
            <a:pPr lvl="1"/>
            <a:r>
              <a:rPr lang="en-US" dirty="0">
                <a:hlinkClick r:id="rId5"/>
              </a:rPr>
              <a:t>https://github.com/joxie/riscv-debug-security/blob/dev/spec/Secure%20Debug%20Proposal.md</a:t>
            </a:r>
            <a:r>
              <a:rPr lang="en-US" dirty="0"/>
              <a:t> (Dev branch)</a:t>
            </a:r>
          </a:p>
          <a:p>
            <a:pPr lvl="1"/>
            <a:r>
              <a:rPr lang="en-US" dirty="0">
                <a:hlinkClick r:id="rId6"/>
              </a:rPr>
              <a:t>https://github.com/joxie/riscv-debug-security/issues</a:t>
            </a:r>
            <a:r>
              <a:rPr lang="en-US" dirty="0"/>
              <a:t> (Open issues)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CN" dirty="0"/>
          </a:p>
          <a:p>
            <a:pPr lvl="1"/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12229329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53"/>
          <p:cNvSpPr txBox="1">
            <a:spLocks noGrp="1"/>
          </p:cNvSpPr>
          <p:nvPr>
            <p:ph type="title"/>
          </p:nvPr>
        </p:nvSpPr>
        <p:spPr>
          <a:xfrm>
            <a:off x="346400" y="1200167"/>
            <a:ext cx="11499300" cy="35205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Backup Slides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C72C"/>
      </a:accent1>
      <a:accent2>
        <a:srgbClr val="011E41"/>
      </a:accent2>
      <a:accent3>
        <a:srgbClr val="0A6B7C"/>
      </a:accent3>
      <a:accent4>
        <a:srgbClr val="CB007B"/>
      </a:accent4>
      <a:accent5>
        <a:srgbClr val="60269E"/>
      </a:accent5>
      <a:accent6>
        <a:srgbClr val="FDDA64"/>
      </a:accent6>
      <a:hlink>
        <a:srgbClr val="62CBC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4175</TotalTime>
  <Words>488</Words>
  <Application>Microsoft Macintosh PowerPoint</Application>
  <PresentationFormat>Widescreen</PresentationFormat>
  <Paragraphs>66</Paragraphs>
  <Slides>9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7" baseType="lpstr">
      <vt:lpstr>Arial</vt:lpstr>
      <vt:lpstr>Open Sans</vt:lpstr>
      <vt:lpstr>Helvetica Neue</vt:lpstr>
      <vt:lpstr>Century Gothic</vt:lpstr>
      <vt:lpstr>Merriweather Sans</vt:lpstr>
      <vt:lpstr>Open Sans SemiBold</vt:lpstr>
      <vt:lpstr>Calibri</vt:lpstr>
      <vt:lpstr>Simple Light</vt:lpstr>
      <vt:lpstr>RISC-V External Debug Security TG</vt:lpstr>
      <vt:lpstr>Disclaimer</vt:lpstr>
      <vt:lpstr>Agenda</vt:lpstr>
      <vt:lpstr>Introduction</vt:lpstr>
      <vt:lpstr>TG Progress</vt:lpstr>
      <vt:lpstr>Call for candidate – Chair/Vice Chair</vt:lpstr>
      <vt:lpstr>Meeting notes &amp; Actions</vt:lpstr>
      <vt:lpstr>Information &amp; Logistic</vt:lpstr>
      <vt:lpstr>Backup Slides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RISC-V External Debug Security TG</dc:title>
  <cp:lastModifiedBy>Joe Xie</cp:lastModifiedBy>
  <cp:revision>17</cp:revision>
  <dcterms:modified xsi:type="dcterms:W3CDTF">2023-11-29T16:04:14Z</dcterms:modified>
</cp:coreProperties>
</file>